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377" r:id="rId2"/>
    <p:sldId id="257" r:id="rId3"/>
    <p:sldId id="586" r:id="rId4"/>
    <p:sldId id="587" r:id="rId5"/>
    <p:sldId id="718" r:id="rId6"/>
    <p:sldId id="719" r:id="rId7"/>
    <p:sldId id="720" r:id="rId8"/>
    <p:sldId id="721" r:id="rId9"/>
    <p:sldId id="722" r:id="rId10"/>
    <p:sldId id="723" r:id="rId11"/>
    <p:sldId id="724" r:id="rId12"/>
    <p:sldId id="725" r:id="rId13"/>
    <p:sldId id="726" r:id="rId14"/>
    <p:sldId id="728" r:id="rId15"/>
    <p:sldId id="605" r:id="rId16"/>
    <p:sldId id="729" r:id="rId17"/>
    <p:sldId id="730" r:id="rId18"/>
    <p:sldId id="731" r:id="rId19"/>
    <p:sldId id="732" r:id="rId20"/>
    <p:sldId id="733" r:id="rId21"/>
    <p:sldId id="734" r:id="rId22"/>
    <p:sldId id="735" r:id="rId23"/>
    <p:sldId id="736" r:id="rId24"/>
    <p:sldId id="737" r:id="rId25"/>
    <p:sldId id="738" r:id="rId26"/>
    <p:sldId id="739" r:id="rId27"/>
    <p:sldId id="740" r:id="rId28"/>
    <p:sldId id="741" r:id="rId29"/>
    <p:sldId id="743" r:id="rId30"/>
    <p:sldId id="742" r:id="rId31"/>
    <p:sldId id="744" r:id="rId32"/>
    <p:sldId id="745" r:id="rId33"/>
    <p:sldId id="746" r:id="rId34"/>
    <p:sldId id="747" r:id="rId35"/>
    <p:sldId id="606" r:id="rId36"/>
    <p:sldId id="748" r:id="rId37"/>
    <p:sldId id="607" r:id="rId38"/>
    <p:sldId id="749" r:id="rId39"/>
    <p:sldId id="750" r:id="rId40"/>
    <p:sldId id="751" r:id="rId41"/>
    <p:sldId id="752" r:id="rId42"/>
    <p:sldId id="753" r:id="rId43"/>
    <p:sldId id="754" r:id="rId44"/>
    <p:sldId id="756" r:id="rId45"/>
    <p:sldId id="674" r:id="rId46"/>
    <p:sldId id="762" r:id="rId47"/>
    <p:sldId id="765" r:id="rId48"/>
    <p:sldId id="767" r:id="rId49"/>
    <p:sldId id="768" r:id="rId50"/>
    <p:sldId id="764" r:id="rId51"/>
    <p:sldId id="760" r:id="rId52"/>
    <p:sldId id="761" r:id="rId53"/>
    <p:sldId id="769" r:id="rId54"/>
    <p:sldId id="771" r:id="rId55"/>
    <p:sldId id="770" r:id="rId56"/>
    <p:sldId id="772" r:id="rId57"/>
    <p:sldId id="773" r:id="rId58"/>
    <p:sldId id="346" r:id="rId59"/>
    <p:sldId id="608" r:id="rId60"/>
    <p:sldId id="757" r:id="rId61"/>
    <p:sldId id="758" r:id="rId62"/>
    <p:sldId id="759" r:id="rId63"/>
    <p:sldId id="775" r:id="rId64"/>
    <p:sldId id="266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.1. Introduction" id="{2FD0FF71-F5FC-4EB7-B2CB-B31E4CBECD79}">
          <p14:sldIdLst>
            <p14:sldId id="257"/>
            <p14:sldId id="586"/>
            <p14:sldId id="587"/>
          </p14:sldIdLst>
        </p14:section>
        <p14:section name="VII.1. GP1: Using additional performance metrics beyond loss" id="{4D6161DC-301B-4E30-8495-B37D0CB5A812}">
          <p14:sldIdLst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  <p14:sldId id="726"/>
          </p14:sldIdLst>
        </p14:section>
        <p14:section name="VII.2. GP2: Train-test-validation split" id="{3220CC68-F665-4E66-9217-9602DC36D835}">
          <p14:sldIdLst>
            <p14:sldId id="728"/>
            <p14:sldId id="605"/>
            <p14:sldId id="729"/>
            <p14:sldId id="730"/>
            <p14:sldId id="731"/>
            <p14:sldId id="732"/>
            <p14:sldId id="733"/>
            <p14:sldId id="734"/>
            <p14:sldId id="735"/>
            <p14:sldId id="736"/>
            <p14:sldId id="737"/>
            <p14:sldId id="738"/>
            <p14:sldId id="739"/>
            <p14:sldId id="740"/>
            <p14:sldId id="741"/>
            <p14:sldId id="743"/>
            <p14:sldId id="742"/>
            <p14:sldId id="744"/>
            <p14:sldId id="745"/>
            <p14:sldId id="746"/>
          </p14:sldIdLst>
        </p14:section>
        <p14:section name="VII.3. GP3: Early stopping for trainers" id="{2775C146-CC13-4E6F-A885-534CE1C67D76}">
          <p14:sldIdLst>
            <p14:sldId id="747"/>
            <p14:sldId id="606"/>
            <p14:sldId id="748"/>
          </p14:sldIdLst>
        </p14:section>
        <p14:section name="VII.4. GP4: Saver and loader functions" id="{C695EFD3-5A29-4D0A-AB2D-DC41C7A2FB1A}">
          <p14:sldIdLst>
            <p14:sldId id="607"/>
            <p14:sldId id="749"/>
            <p14:sldId id="750"/>
            <p14:sldId id="751"/>
            <p14:sldId id="752"/>
            <p14:sldId id="753"/>
            <p14:sldId id="754"/>
            <p14:sldId id="756"/>
          </p14:sldIdLst>
        </p14:section>
        <p14:section name="VII.4. What is best? More layers or more neurons?" id="{1A92015B-DA55-4FF7-AFBF-2B6C205FA1DA}">
          <p14:sldIdLst>
            <p14:sldId id="674"/>
            <p14:sldId id="762"/>
            <p14:sldId id="765"/>
            <p14:sldId id="767"/>
            <p14:sldId id="768"/>
            <p14:sldId id="764"/>
          </p14:sldIdLst>
        </p14:section>
        <p14:section name="Bonus - Notebook 8 Answers &amp; Discussion" id="{403B76AB-862D-4E93-BAED-89E1AA8752B9}">
          <p14:sldIdLst>
            <p14:sldId id="760"/>
            <p14:sldId id="761"/>
            <p14:sldId id="769"/>
            <p14:sldId id="771"/>
            <p14:sldId id="770"/>
            <p14:sldId id="772"/>
            <p14:sldId id="773"/>
          </p14:sldIdLst>
        </p14:section>
        <p14:section name="Conclusion" id="{09807B6E-2B76-45C8-B103-96D5021B68A6}">
          <p14:sldIdLst>
            <p14:sldId id="346"/>
          </p14:sldIdLst>
        </p14:section>
        <p14:section name="Bonus - Hyperparameter searching" id="{9DF854B9-B1FF-4998-A2D8-9E9AEA42D2D4}">
          <p14:sldIdLst>
            <p14:sldId id="608"/>
            <p14:sldId id="757"/>
            <p14:sldId id="758"/>
            <p14:sldId id="759"/>
            <p14:sldId id="775"/>
          </p14:sldIdLst>
        </p14:section>
        <p14:section name="References and watchlist" id="{217B8593-1CA5-408D-B198-A5E6ACAB5948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A446D52-C317-103A-D209-A6D1D99CFF7D}" name="Matthieu De Mari" initials="MDM" userId="Matthieu De Mari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F37645-952D-4CB6-BA8A-B8835D39C6B7}" v="3" dt="2025-02-06T05:09:18.8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292" autoAdjust="0"/>
  </p:normalViewPr>
  <p:slideViewPr>
    <p:cSldViewPr snapToGrid="0">
      <p:cViewPr varScale="1">
        <p:scale>
          <a:sx n="70" d="100"/>
          <a:sy n="70" d="100"/>
        </p:scale>
        <p:origin x="113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65E4956F-D451-4500-9E30-0B766A8405C4}"/>
    <pc:docChg chg="undo custSel addSld delSld modSld sldOrd delSection modSection">
      <pc:chgData name="Matthieu De Mari" userId="dfb708c9-d8dc-439f-9a3b-c772bf4a311c" providerId="ADAL" clId="{65E4956F-D451-4500-9E30-0B766A8405C4}" dt="2023-02-01T01:43:30.406" v="13770" actId="20577"/>
      <pc:docMkLst>
        <pc:docMk/>
      </pc:docMkLst>
      <pc:sldChg chg="modSp mod">
        <pc:chgData name="Matthieu De Mari" userId="dfb708c9-d8dc-439f-9a3b-c772bf4a311c" providerId="ADAL" clId="{65E4956F-D451-4500-9E30-0B766A8405C4}" dt="2023-01-31T09:35:27.145" v="13756" actId="20577"/>
        <pc:sldMkLst>
          <pc:docMk/>
          <pc:sldMk cId="1893873068" sldId="266"/>
        </pc:sldMkLst>
      </pc:sldChg>
      <pc:sldChg chg="modSp del mod">
        <pc:chgData name="Matthieu De Mari" userId="dfb708c9-d8dc-439f-9a3b-c772bf4a311c" providerId="ADAL" clId="{65E4956F-D451-4500-9E30-0B766A8405C4}" dt="2023-01-31T08:30:07.484" v="9685" actId="47"/>
        <pc:sldMkLst>
          <pc:docMk/>
          <pc:sldMk cId="3880949074" sldId="267"/>
        </pc:sldMkLst>
      </pc:sldChg>
      <pc:sldChg chg="modSp mod">
        <pc:chgData name="Matthieu De Mari" userId="dfb708c9-d8dc-439f-9a3b-c772bf4a311c" providerId="ADAL" clId="{65E4956F-D451-4500-9E30-0B766A8405C4}" dt="2023-01-31T06:35:51.650" v="185" actId="20577"/>
        <pc:sldMkLst>
          <pc:docMk/>
          <pc:sldMk cId="1036081419" sldId="346"/>
        </pc:sldMkLst>
      </pc:sldChg>
      <pc:sldChg chg="modSp mod">
        <pc:chgData name="Matthieu De Mari" userId="dfb708c9-d8dc-439f-9a3b-c772bf4a311c" providerId="ADAL" clId="{65E4956F-D451-4500-9E30-0B766A8405C4}" dt="2023-01-31T06:31:05.336" v="1" actId="20577"/>
        <pc:sldMkLst>
          <pc:docMk/>
          <pc:sldMk cId="1040156172" sldId="377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3208516839" sldId="564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2506094589" sldId="565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2861982866" sldId="566"/>
        </pc:sldMkLst>
      </pc:sldChg>
      <pc:sldChg chg="modSp del mod">
        <pc:chgData name="Matthieu De Mari" userId="dfb708c9-d8dc-439f-9a3b-c772bf4a311c" providerId="ADAL" clId="{65E4956F-D451-4500-9E30-0B766A8405C4}" dt="2023-01-31T08:30:08.853" v="9686" actId="47"/>
        <pc:sldMkLst>
          <pc:docMk/>
          <pc:sldMk cId="548617228" sldId="570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1620224169" sldId="577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174187107" sldId="578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3045576156" sldId="579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2134879360" sldId="581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1162878205" sldId="582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2761289253" sldId="583"/>
        </pc:sldMkLst>
      </pc:sldChg>
      <pc:sldChg chg="del">
        <pc:chgData name="Matthieu De Mari" userId="dfb708c9-d8dc-439f-9a3b-c772bf4a311c" providerId="ADAL" clId="{65E4956F-D451-4500-9E30-0B766A8405C4}" dt="2023-01-31T06:31:09.155" v="3" actId="47"/>
        <pc:sldMkLst>
          <pc:docMk/>
          <pc:sldMk cId="2517159219" sldId="589"/>
        </pc:sldMkLst>
      </pc:sldChg>
      <pc:sldChg chg="del">
        <pc:chgData name="Matthieu De Mari" userId="dfb708c9-d8dc-439f-9a3b-c772bf4a311c" providerId="ADAL" clId="{65E4956F-D451-4500-9E30-0B766A8405C4}" dt="2023-01-31T06:31:10.524" v="4" actId="47"/>
        <pc:sldMkLst>
          <pc:docMk/>
          <pc:sldMk cId="4137211541" sldId="590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2947484205" sldId="591"/>
        </pc:sldMkLst>
      </pc:sldChg>
      <pc:sldChg chg="del">
        <pc:chgData name="Matthieu De Mari" userId="dfb708c9-d8dc-439f-9a3b-c772bf4a311c" providerId="ADAL" clId="{65E4956F-D451-4500-9E30-0B766A8405C4}" dt="2023-01-31T06:31:13.359" v="7" actId="47"/>
        <pc:sldMkLst>
          <pc:docMk/>
          <pc:sldMk cId="2018312753" sldId="592"/>
        </pc:sldMkLst>
      </pc:sldChg>
      <pc:sldChg chg="del">
        <pc:chgData name="Matthieu De Mari" userId="dfb708c9-d8dc-439f-9a3b-c772bf4a311c" providerId="ADAL" clId="{65E4956F-D451-4500-9E30-0B766A8405C4}" dt="2023-01-31T06:31:14.362" v="8" actId="47"/>
        <pc:sldMkLst>
          <pc:docMk/>
          <pc:sldMk cId="3262392835" sldId="593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763709586" sldId="594"/>
        </pc:sldMkLst>
      </pc:sldChg>
      <pc:sldChg chg="del">
        <pc:chgData name="Matthieu De Mari" userId="dfb708c9-d8dc-439f-9a3b-c772bf4a311c" providerId="ADAL" clId="{65E4956F-D451-4500-9E30-0B766A8405C4}" dt="2023-01-31T06:31:34.710" v="11" actId="47"/>
        <pc:sldMkLst>
          <pc:docMk/>
          <pc:sldMk cId="2102102519" sldId="596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1259418059" sldId="597"/>
        </pc:sldMkLst>
      </pc:sldChg>
      <pc:sldChg chg="del">
        <pc:chgData name="Matthieu De Mari" userId="dfb708c9-d8dc-439f-9a3b-c772bf4a311c" providerId="ADAL" clId="{65E4956F-D451-4500-9E30-0B766A8405C4}" dt="2023-01-31T06:31:39.968" v="13" actId="47"/>
        <pc:sldMkLst>
          <pc:docMk/>
          <pc:sldMk cId="3293608690" sldId="598"/>
        </pc:sldMkLst>
      </pc:sldChg>
      <pc:sldChg chg="del">
        <pc:chgData name="Matthieu De Mari" userId="dfb708c9-d8dc-439f-9a3b-c772bf4a311c" providerId="ADAL" clId="{65E4956F-D451-4500-9E30-0B766A8405C4}" dt="2023-01-31T06:32:03.535" v="21" actId="47"/>
        <pc:sldMkLst>
          <pc:docMk/>
          <pc:sldMk cId="3311162221" sldId="600"/>
        </pc:sldMkLst>
      </pc:sldChg>
      <pc:sldChg chg="del">
        <pc:chgData name="Matthieu De Mari" userId="dfb708c9-d8dc-439f-9a3b-c772bf4a311c" providerId="ADAL" clId="{65E4956F-D451-4500-9E30-0B766A8405C4}" dt="2023-01-31T06:32:16.578" v="25" actId="47"/>
        <pc:sldMkLst>
          <pc:docMk/>
          <pc:sldMk cId="4164146941" sldId="601"/>
        </pc:sldMkLst>
      </pc:sldChg>
      <pc:sldChg chg="modSp mod">
        <pc:chgData name="Matthieu De Mari" userId="dfb708c9-d8dc-439f-9a3b-c772bf4a311c" providerId="ADAL" clId="{65E4956F-D451-4500-9E30-0B766A8405C4}" dt="2023-01-31T07:00:34.116" v="2879" actId="20577"/>
        <pc:sldMkLst>
          <pc:docMk/>
          <pc:sldMk cId="4160337629" sldId="605"/>
        </pc:sldMkLst>
      </pc:sldChg>
      <pc:sldChg chg="addSp delSp modSp mod modClrScheme chgLayout">
        <pc:chgData name="Matthieu De Mari" userId="dfb708c9-d8dc-439f-9a3b-c772bf4a311c" providerId="ADAL" clId="{65E4956F-D451-4500-9E30-0B766A8405C4}" dt="2023-01-31T07:54:28.299" v="7350" actId="20577"/>
        <pc:sldMkLst>
          <pc:docMk/>
          <pc:sldMk cId="2602861072" sldId="606"/>
        </pc:sldMkLst>
      </pc:sldChg>
      <pc:sldChg chg="modSp mod">
        <pc:chgData name="Matthieu De Mari" userId="dfb708c9-d8dc-439f-9a3b-c772bf4a311c" providerId="ADAL" clId="{65E4956F-D451-4500-9E30-0B766A8405C4}" dt="2023-01-31T08:00:24.947" v="7930" actId="207"/>
        <pc:sldMkLst>
          <pc:docMk/>
          <pc:sldMk cId="931835860" sldId="607"/>
        </pc:sldMkLst>
      </pc:sldChg>
      <pc:sldChg chg="addSp delSp modSp mod modClrScheme chgLayout">
        <pc:chgData name="Matthieu De Mari" userId="dfb708c9-d8dc-439f-9a3b-c772bf4a311c" providerId="ADAL" clId="{65E4956F-D451-4500-9E30-0B766A8405C4}" dt="2023-01-31T08:21:15.348" v="9175" actId="113"/>
        <pc:sldMkLst>
          <pc:docMk/>
          <pc:sldMk cId="1567954153" sldId="608"/>
        </pc:sldMkLst>
      </pc:sldChg>
      <pc:sldChg chg="del">
        <pc:chgData name="Matthieu De Mari" userId="dfb708c9-d8dc-439f-9a3b-c772bf4a311c" providerId="ADAL" clId="{65E4956F-D451-4500-9E30-0B766A8405C4}" dt="2023-01-31T06:35:38.148" v="163" actId="47"/>
        <pc:sldMkLst>
          <pc:docMk/>
          <pc:sldMk cId="3917875204" sldId="609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1730252268" sldId="610"/>
        </pc:sldMkLst>
      </pc:sldChg>
      <pc:sldChg chg="del">
        <pc:chgData name="Matthieu De Mari" userId="dfb708c9-d8dc-439f-9a3b-c772bf4a311c" providerId="ADAL" clId="{65E4956F-D451-4500-9E30-0B766A8405C4}" dt="2023-01-31T06:31:09.155" v="3" actId="47"/>
        <pc:sldMkLst>
          <pc:docMk/>
          <pc:sldMk cId="761190662" sldId="611"/>
        </pc:sldMkLst>
      </pc:sldChg>
      <pc:sldChg chg="del">
        <pc:chgData name="Matthieu De Mari" userId="dfb708c9-d8dc-439f-9a3b-c772bf4a311c" providerId="ADAL" clId="{65E4956F-D451-4500-9E30-0B766A8405C4}" dt="2023-01-31T06:31:09.155" v="3" actId="47"/>
        <pc:sldMkLst>
          <pc:docMk/>
          <pc:sldMk cId="258868029" sldId="612"/>
        </pc:sldMkLst>
      </pc:sldChg>
      <pc:sldChg chg="del">
        <pc:chgData name="Matthieu De Mari" userId="dfb708c9-d8dc-439f-9a3b-c772bf4a311c" providerId="ADAL" clId="{65E4956F-D451-4500-9E30-0B766A8405C4}" dt="2023-01-31T06:31:09.155" v="3" actId="47"/>
        <pc:sldMkLst>
          <pc:docMk/>
          <pc:sldMk cId="2022404027" sldId="613"/>
        </pc:sldMkLst>
      </pc:sldChg>
      <pc:sldChg chg="del">
        <pc:chgData name="Matthieu De Mari" userId="dfb708c9-d8dc-439f-9a3b-c772bf4a311c" providerId="ADAL" clId="{65E4956F-D451-4500-9E30-0B766A8405C4}" dt="2023-01-31T06:31:09.155" v="3" actId="47"/>
        <pc:sldMkLst>
          <pc:docMk/>
          <pc:sldMk cId="1753207108" sldId="614"/>
        </pc:sldMkLst>
      </pc:sldChg>
      <pc:sldChg chg="del">
        <pc:chgData name="Matthieu De Mari" userId="dfb708c9-d8dc-439f-9a3b-c772bf4a311c" providerId="ADAL" clId="{65E4956F-D451-4500-9E30-0B766A8405C4}" dt="2023-01-31T06:31:09.155" v="3" actId="47"/>
        <pc:sldMkLst>
          <pc:docMk/>
          <pc:sldMk cId="3213143018" sldId="615"/>
        </pc:sldMkLst>
      </pc:sldChg>
      <pc:sldChg chg="del">
        <pc:chgData name="Matthieu De Mari" userId="dfb708c9-d8dc-439f-9a3b-c772bf4a311c" providerId="ADAL" clId="{65E4956F-D451-4500-9E30-0B766A8405C4}" dt="2023-01-31T06:31:09.155" v="3" actId="47"/>
        <pc:sldMkLst>
          <pc:docMk/>
          <pc:sldMk cId="272248794" sldId="616"/>
        </pc:sldMkLst>
      </pc:sldChg>
      <pc:sldChg chg="del">
        <pc:chgData name="Matthieu De Mari" userId="dfb708c9-d8dc-439f-9a3b-c772bf4a311c" providerId="ADAL" clId="{65E4956F-D451-4500-9E30-0B766A8405C4}" dt="2023-01-31T06:31:10.524" v="4" actId="47"/>
        <pc:sldMkLst>
          <pc:docMk/>
          <pc:sldMk cId="2692074968" sldId="617"/>
        </pc:sldMkLst>
      </pc:sldChg>
      <pc:sldChg chg="del">
        <pc:chgData name="Matthieu De Mari" userId="dfb708c9-d8dc-439f-9a3b-c772bf4a311c" providerId="ADAL" clId="{65E4956F-D451-4500-9E30-0B766A8405C4}" dt="2023-01-31T06:31:10.524" v="4" actId="47"/>
        <pc:sldMkLst>
          <pc:docMk/>
          <pc:sldMk cId="3946452131" sldId="618"/>
        </pc:sldMkLst>
      </pc:sldChg>
      <pc:sldChg chg="del">
        <pc:chgData name="Matthieu De Mari" userId="dfb708c9-d8dc-439f-9a3b-c772bf4a311c" providerId="ADAL" clId="{65E4956F-D451-4500-9E30-0B766A8405C4}" dt="2023-01-31T06:31:10.524" v="4" actId="47"/>
        <pc:sldMkLst>
          <pc:docMk/>
          <pc:sldMk cId="4058780272" sldId="619"/>
        </pc:sldMkLst>
      </pc:sldChg>
      <pc:sldChg chg="del">
        <pc:chgData name="Matthieu De Mari" userId="dfb708c9-d8dc-439f-9a3b-c772bf4a311c" providerId="ADAL" clId="{65E4956F-D451-4500-9E30-0B766A8405C4}" dt="2023-01-31T06:31:10.524" v="4" actId="47"/>
        <pc:sldMkLst>
          <pc:docMk/>
          <pc:sldMk cId="3019639347" sldId="620"/>
        </pc:sldMkLst>
      </pc:sldChg>
      <pc:sldChg chg="del">
        <pc:chgData name="Matthieu De Mari" userId="dfb708c9-d8dc-439f-9a3b-c772bf4a311c" providerId="ADAL" clId="{65E4956F-D451-4500-9E30-0B766A8405C4}" dt="2023-01-31T06:36:18.851" v="215" actId="47"/>
        <pc:sldMkLst>
          <pc:docMk/>
          <pc:sldMk cId="2981252275" sldId="621"/>
        </pc:sldMkLst>
      </pc:sldChg>
      <pc:sldChg chg="del">
        <pc:chgData name="Matthieu De Mari" userId="dfb708c9-d8dc-439f-9a3b-c772bf4a311c" providerId="ADAL" clId="{65E4956F-D451-4500-9E30-0B766A8405C4}" dt="2023-01-31T06:36:23.318" v="216" actId="47"/>
        <pc:sldMkLst>
          <pc:docMk/>
          <pc:sldMk cId="373424118" sldId="622"/>
        </pc:sldMkLst>
      </pc:sldChg>
      <pc:sldChg chg="del">
        <pc:chgData name="Matthieu De Mari" userId="dfb708c9-d8dc-439f-9a3b-c772bf4a311c" providerId="ADAL" clId="{65E4956F-D451-4500-9E30-0B766A8405C4}" dt="2023-01-31T06:31:11.462" v="5" actId="47"/>
        <pc:sldMkLst>
          <pc:docMk/>
          <pc:sldMk cId="2973345057" sldId="623"/>
        </pc:sldMkLst>
      </pc:sldChg>
      <pc:sldChg chg="del">
        <pc:chgData name="Matthieu De Mari" userId="dfb708c9-d8dc-439f-9a3b-c772bf4a311c" providerId="ADAL" clId="{65E4956F-D451-4500-9E30-0B766A8405C4}" dt="2023-01-31T06:31:11.462" v="5" actId="47"/>
        <pc:sldMkLst>
          <pc:docMk/>
          <pc:sldMk cId="2828335016" sldId="624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739961688" sldId="625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1370451381" sldId="626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2143533983" sldId="627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4194419191" sldId="628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971053656" sldId="629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3481962592" sldId="630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446899153" sldId="631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2108370273" sldId="632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1116604702" sldId="633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2709894763" sldId="634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2464844892" sldId="635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283574109" sldId="636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3136411561" sldId="637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2999193099" sldId="638"/>
        </pc:sldMkLst>
      </pc:sldChg>
      <pc:sldChg chg="del">
        <pc:chgData name="Matthieu De Mari" userId="dfb708c9-d8dc-439f-9a3b-c772bf4a311c" providerId="ADAL" clId="{65E4956F-D451-4500-9E30-0B766A8405C4}" dt="2023-01-31T06:31:10.524" v="4" actId="47"/>
        <pc:sldMkLst>
          <pc:docMk/>
          <pc:sldMk cId="3336176760" sldId="639"/>
        </pc:sldMkLst>
      </pc:sldChg>
      <pc:sldChg chg="del">
        <pc:chgData name="Matthieu De Mari" userId="dfb708c9-d8dc-439f-9a3b-c772bf4a311c" providerId="ADAL" clId="{65E4956F-D451-4500-9E30-0B766A8405C4}" dt="2023-01-31T06:31:13.359" v="7" actId="47"/>
        <pc:sldMkLst>
          <pc:docMk/>
          <pc:sldMk cId="3352703959" sldId="640"/>
        </pc:sldMkLst>
      </pc:sldChg>
      <pc:sldChg chg="del">
        <pc:chgData name="Matthieu De Mari" userId="dfb708c9-d8dc-439f-9a3b-c772bf4a311c" providerId="ADAL" clId="{65E4956F-D451-4500-9E30-0B766A8405C4}" dt="2023-01-31T06:31:13.359" v="7" actId="47"/>
        <pc:sldMkLst>
          <pc:docMk/>
          <pc:sldMk cId="3269279707" sldId="641"/>
        </pc:sldMkLst>
      </pc:sldChg>
      <pc:sldChg chg="del">
        <pc:chgData name="Matthieu De Mari" userId="dfb708c9-d8dc-439f-9a3b-c772bf4a311c" providerId="ADAL" clId="{65E4956F-D451-4500-9E30-0B766A8405C4}" dt="2023-01-31T06:31:13.359" v="7" actId="47"/>
        <pc:sldMkLst>
          <pc:docMk/>
          <pc:sldMk cId="2948259004" sldId="642"/>
        </pc:sldMkLst>
      </pc:sldChg>
      <pc:sldChg chg="del">
        <pc:chgData name="Matthieu De Mari" userId="dfb708c9-d8dc-439f-9a3b-c772bf4a311c" providerId="ADAL" clId="{65E4956F-D451-4500-9E30-0B766A8405C4}" dt="2023-01-31T06:31:13.359" v="7" actId="47"/>
        <pc:sldMkLst>
          <pc:docMk/>
          <pc:sldMk cId="3839997861" sldId="643"/>
        </pc:sldMkLst>
      </pc:sldChg>
      <pc:sldChg chg="del">
        <pc:chgData name="Matthieu De Mari" userId="dfb708c9-d8dc-439f-9a3b-c772bf4a311c" providerId="ADAL" clId="{65E4956F-D451-4500-9E30-0B766A8405C4}" dt="2023-01-31T06:31:13.359" v="7" actId="47"/>
        <pc:sldMkLst>
          <pc:docMk/>
          <pc:sldMk cId="3061501488" sldId="644"/>
        </pc:sldMkLst>
      </pc:sldChg>
      <pc:sldChg chg="del">
        <pc:chgData name="Matthieu De Mari" userId="dfb708c9-d8dc-439f-9a3b-c772bf4a311c" providerId="ADAL" clId="{65E4956F-D451-4500-9E30-0B766A8405C4}" dt="2023-01-31T06:31:11.462" v="5" actId="47"/>
        <pc:sldMkLst>
          <pc:docMk/>
          <pc:sldMk cId="3664711723" sldId="645"/>
        </pc:sldMkLst>
      </pc:sldChg>
      <pc:sldChg chg="del">
        <pc:chgData name="Matthieu De Mari" userId="dfb708c9-d8dc-439f-9a3b-c772bf4a311c" providerId="ADAL" clId="{65E4956F-D451-4500-9E30-0B766A8405C4}" dt="2023-01-31T06:31:14.362" v="8" actId="47"/>
        <pc:sldMkLst>
          <pc:docMk/>
          <pc:sldMk cId="1098360026" sldId="646"/>
        </pc:sldMkLst>
      </pc:sldChg>
      <pc:sldChg chg="del">
        <pc:chgData name="Matthieu De Mari" userId="dfb708c9-d8dc-439f-9a3b-c772bf4a311c" providerId="ADAL" clId="{65E4956F-D451-4500-9E30-0B766A8405C4}" dt="2023-01-31T06:31:14.362" v="8" actId="47"/>
        <pc:sldMkLst>
          <pc:docMk/>
          <pc:sldMk cId="1535134496" sldId="647"/>
        </pc:sldMkLst>
      </pc:sldChg>
      <pc:sldChg chg="del">
        <pc:chgData name="Matthieu De Mari" userId="dfb708c9-d8dc-439f-9a3b-c772bf4a311c" providerId="ADAL" clId="{65E4956F-D451-4500-9E30-0B766A8405C4}" dt="2023-01-31T06:31:14.362" v="8" actId="47"/>
        <pc:sldMkLst>
          <pc:docMk/>
          <pc:sldMk cId="639167993" sldId="648"/>
        </pc:sldMkLst>
      </pc:sldChg>
      <pc:sldChg chg="del">
        <pc:chgData name="Matthieu De Mari" userId="dfb708c9-d8dc-439f-9a3b-c772bf4a311c" providerId="ADAL" clId="{65E4956F-D451-4500-9E30-0B766A8405C4}" dt="2023-01-31T06:31:14.362" v="8" actId="47"/>
        <pc:sldMkLst>
          <pc:docMk/>
          <pc:sldMk cId="687017678" sldId="649"/>
        </pc:sldMkLst>
      </pc:sldChg>
      <pc:sldChg chg="del">
        <pc:chgData name="Matthieu De Mari" userId="dfb708c9-d8dc-439f-9a3b-c772bf4a311c" providerId="ADAL" clId="{65E4956F-D451-4500-9E30-0B766A8405C4}" dt="2023-01-31T06:31:14.362" v="8" actId="47"/>
        <pc:sldMkLst>
          <pc:docMk/>
          <pc:sldMk cId="530835176" sldId="650"/>
        </pc:sldMkLst>
      </pc:sldChg>
      <pc:sldChg chg="del">
        <pc:chgData name="Matthieu De Mari" userId="dfb708c9-d8dc-439f-9a3b-c772bf4a311c" providerId="ADAL" clId="{65E4956F-D451-4500-9E30-0B766A8405C4}" dt="2023-01-31T06:31:14.362" v="8" actId="47"/>
        <pc:sldMkLst>
          <pc:docMk/>
          <pc:sldMk cId="3661229859" sldId="651"/>
        </pc:sldMkLst>
      </pc:sldChg>
      <pc:sldChg chg="del">
        <pc:chgData name="Matthieu De Mari" userId="dfb708c9-d8dc-439f-9a3b-c772bf4a311c" providerId="ADAL" clId="{65E4956F-D451-4500-9E30-0B766A8405C4}" dt="2023-01-31T06:31:14.362" v="8" actId="47"/>
        <pc:sldMkLst>
          <pc:docMk/>
          <pc:sldMk cId="2836012066" sldId="652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3384011022" sldId="653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1688481620" sldId="654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3673354424" sldId="657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1348532138" sldId="658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855040033" sldId="659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2151550002" sldId="660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857752855" sldId="661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2494984745" sldId="662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1831247243" sldId="663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506948723" sldId="665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3934051886" sldId="666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1442844384" sldId="667"/>
        </pc:sldMkLst>
      </pc:sldChg>
      <pc:sldChg chg="del">
        <pc:chgData name="Matthieu De Mari" userId="dfb708c9-d8dc-439f-9a3b-c772bf4a311c" providerId="ADAL" clId="{65E4956F-D451-4500-9E30-0B766A8405C4}" dt="2023-01-31T06:31:18.872" v="10" actId="47"/>
        <pc:sldMkLst>
          <pc:docMk/>
          <pc:sldMk cId="1521149575" sldId="668"/>
        </pc:sldMkLst>
      </pc:sldChg>
      <pc:sldChg chg="del">
        <pc:chgData name="Matthieu De Mari" userId="dfb708c9-d8dc-439f-9a3b-c772bf4a311c" providerId="ADAL" clId="{65E4956F-D451-4500-9E30-0B766A8405C4}" dt="2023-01-31T06:31:18.872" v="10" actId="47"/>
        <pc:sldMkLst>
          <pc:docMk/>
          <pc:sldMk cId="920253235" sldId="669"/>
        </pc:sldMkLst>
      </pc:sldChg>
      <pc:sldChg chg="del">
        <pc:chgData name="Matthieu De Mari" userId="dfb708c9-d8dc-439f-9a3b-c772bf4a311c" providerId="ADAL" clId="{65E4956F-D451-4500-9E30-0B766A8405C4}" dt="2023-01-31T06:31:18.872" v="10" actId="47"/>
        <pc:sldMkLst>
          <pc:docMk/>
          <pc:sldMk cId="3223759810" sldId="670"/>
        </pc:sldMkLst>
      </pc:sldChg>
      <pc:sldChg chg="del">
        <pc:chgData name="Matthieu De Mari" userId="dfb708c9-d8dc-439f-9a3b-c772bf4a311c" providerId="ADAL" clId="{65E4956F-D451-4500-9E30-0B766A8405C4}" dt="2023-01-31T06:31:18.872" v="10" actId="47"/>
        <pc:sldMkLst>
          <pc:docMk/>
          <pc:sldMk cId="1207623938" sldId="671"/>
        </pc:sldMkLst>
      </pc:sldChg>
      <pc:sldChg chg="del">
        <pc:chgData name="Matthieu De Mari" userId="dfb708c9-d8dc-439f-9a3b-c772bf4a311c" providerId="ADAL" clId="{65E4956F-D451-4500-9E30-0B766A8405C4}" dt="2023-01-31T06:31:18.872" v="10" actId="47"/>
        <pc:sldMkLst>
          <pc:docMk/>
          <pc:sldMk cId="3207845161" sldId="672"/>
        </pc:sldMkLst>
      </pc:sldChg>
      <pc:sldChg chg="del">
        <pc:chgData name="Matthieu De Mari" userId="dfb708c9-d8dc-439f-9a3b-c772bf4a311c" providerId="ADAL" clId="{65E4956F-D451-4500-9E30-0B766A8405C4}" dt="2023-01-31T06:31:18.872" v="10" actId="47"/>
        <pc:sldMkLst>
          <pc:docMk/>
          <pc:sldMk cId="179957487" sldId="673"/>
        </pc:sldMkLst>
      </pc:sldChg>
      <pc:sldChg chg="addSp delSp modSp mod modClrScheme chgLayout">
        <pc:chgData name="Matthieu De Mari" userId="dfb708c9-d8dc-439f-9a3b-c772bf4a311c" providerId="ADAL" clId="{65E4956F-D451-4500-9E30-0B766A8405C4}" dt="2023-01-31T08:50:10.353" v="10353" actId="20577"/>
        <pc:sldMkLst>
          <pc:docMk/>
          <pc:sldMk cId="3297131487" sldId="674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897058542" sldId="675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1835649016" sldId="676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3884541142" sldId="677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2352100971" sldId="678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2981861631" sldId="679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3070980310" sldId="680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553405563" sldId="681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1861894177" sldId="682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2842754368" sldId="683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471935524" sldId="684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324200857" sldId="685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4216766390" sldId="686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1952498485" sldId="687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1712839065" sldId="688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4050198808" sldId="689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3379410033" sldId="690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3893661445" sldId="691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1820192749" sldId="692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3510609202" sldId="693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3477522753" sldId="694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3039662996" sldId="695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2185010345" sldId="696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1048734105" sldId="697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1974998153" sldId="698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4280828406" sldId="700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2900435530" sldId="701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760391290" sldId="702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461197934" sldId="703"/>
        </pc:sldMkLst>
      </pc:sldChg>
      <pc:sldChg chg="del">
        <pc:chgData name="Matthieu De Mari" userId="dfb708c9-d8dc-439f-9a3b-c772bf4a311c" providerId="ADAL" clId="{65E4956F-D451-4500-9E30-0B766A8405C4}" dt="2023-01-31T06:31:39.968" v="13" actId="47"/>
        <pc:sldMkLst>
          <pc:docMk/>
          <pc:sldMk cId="1199445996" sldId="704"/>
        </pc:sldMkLst>
      </pc:sldChg>
      <pc:sldChg chg="del">
        <pc:chgData name="Matthieu De Mari" userId="dfb708c9-d8dc-439f-9a3b-c772bf4a311c" providerId="ADAL" clId="{65E4956F-D451-4500-9E30-0B766A8405C4}" dt="2023-01-31T06:31:39.968" v="13" actId="47"/>
        <pc:sldMkLst>
          <pc:docMk/>
          <pc:sldMk cId="3621017340" sldId="705"/>
        </pc:sldMkLst>
      </pc:sldChg>
      <pc:sldChg chg="del">
        <pc:chgData name="Matthieu De Mari" userId="dfb708c9-d8dc-439f-9a3b-c772bf4a311c" providerId="ADAL" clId="{65E4956F-D451-4500-9E30-0B766A8405C4}" dt="2023-01-31T06:31:39.968" v="13" actId="47"/>
        <pc:sldMkLst>
          <pc:docMk/>
          <pc:sldMk cId="3364363566" sldId="706"/>
        </pc:sldMkLst>
      </pc:sldChg>
      <pc:sldChg chg="del">
        <pc:chgData name="Matthieu De Mari" userId="dfb708c9-d8dc-439f-9a3b-c772bf4a311c" providerId="ADAL" clId="{65E4956F-D451-4500-9E30-0B766A8405C4}" dt="2023-01-31T06:32:11.293" v="23" actId="47"/>
        <pc:sldMkLst>
          <pc:docMk/>
          <pc:sldMk cId="2839706738" sldId="707"/>
        </pc:sldMkLst>
      </pc:sldChg>
      <pc:sldChg chg="del">
        <pc:chgData name="Matthieu De Mari" userId="dfb708c9-d8dc-439f-9a3b-c772bf4a311c" providerId="ADAL" clId="{65E4956F-D451-4500-9E30-0B766A8405C4}" dt="2023-01-31T06:31:47.309" v="14" actId="47"/>
        <pc:sldMkLst>
          <pc:docMk/>
          <pc:sldMk cId="886300301" sldId="708"/>
        </pc:sldMkLst>
      </pc:sldChg>
      <pc:sldChg chg="del">
        <pc:chgData name="Matthieu De Mari" userId="dfb708c9-d8dc-439f-9a3b-c772bf4a311c" providerId="ADAL" clId="{65E4956F-D451-4500-9E30-0B766A8405C4}" dt="2023-01-31T06:31:47.309" v="14" actId="47"/>
        <pc:sldMkLst>
          <pc:docMk/>
          <pc:sldMk cId="1193678850" sldId="709"/>
        </pc:sldMkLst>
      </pc:sldChg>
      <pc:sldChg chg="modSp del">
        <pc:chgData name="Matthieu De Mari" userId="dfb708c9-d8dc-439f-9a3b-c772bf4a311c" providerId="ADAL" clId="{65E4956F-D451-4500-9E30-0B766A8405C4}" dt="2023-01-31T06:31:57.829" v="17" actId="47"/>
        <pc:sldMkLst>
          <pc:docMk/>
          <pc:sldMk cId="2174010932" sldId="710"/>
        </pc:sldMkLst>
      </pc:sldChg>
      <pc:sldChg chg="del">
        <pc:chgData name="Matthieu De Mari" userId="dfb708c9-d8dc-439f-9a3b-c772bf4a311c" providerId="ADAL" clId="{65E4956F-D451-4500-9E30-0B766A8405C4}" dt="2023-01-31T06:32:01.533" v="19" actId="47"/>
        <pc:sldMkLst>
          <pc:docMk/>
          <pc:sldMk cId="2852060684" sldId="711"/>
        </pc:sldMkLst>
      </pc:sldChg>
      <pc:sldChg chg="del">
        <pc:chgData name="Matthieu De Mari" userId="dfb708c9-d8dc-439f-9a3b-c772bf4a311c" providerId="ADAL" clId="{65E4956F-D451-4500-9E30-0B766A8405C4}" dt="2023-01-31T06:32:19.110" v="27" actId="47"/>
        <pc:sldMkLst>
          <pc:docMk/>
          <pc:sldMk cId="2506327505" sldId="712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3738069086" sldId="713"/>
        </pc:sldMkLst>
      </pc:sldChg>
      <pc:sldChg chg="del">
        <pc:chgData name="Matthieu De Mari" userId="dfb708c9-d8dc-439f-9a3b-c772bf4a311c" providerId="ADAL" clId="{65E4956F-D451-4500-9E30-0B766A8405C4}" dt="2023-01-31T06:31:47.309" v="14" actId="47"/>
        <pc:sldMkLst>
          <pc:docMk/>
          <pc:sldMk cId="3349250659" sldId="714"/>
        </pc:sldMkLst>
      </pc:sldChg>
      <pc:sldChg chg="del">
        <pc:chgData name="Matthieu De Mari" userId="dfb708c9-d8dc-439f-9a3b-c772bf4a311c" providerId="ADAL" clId="{65E4956F-D451-4500-9E30-0B766A8405C4}" dt="2023-01-31T06:31:59.988" v="18" actId="47"/>
        <pc:sldMkLst>
          <pc:docMk/>
          <pc:sldMk cId="1608300019" sldId="715"/>
        </pc:sldMkLst>
      </pc:sldChg>
      <pc:sldChg chg="del">
        <pc:chgData name="Matthieu De Mari" userId="dfb708c9-d8dc-439f-9a3b-c772bf4a311c" providerId="ADAL" clId="{65E4956F-D451-4500-9E30-0B766A8405C4}" dt="2023-01-31T06:32:04.778" v="22" actId="47"/>
        <pc:sldMkLst>
          <pc:docMk/>
          <pc:sldMk cId="4114755130" sldId="716"/>
        </pc:sldMkLst>
      </pc:sldChg>
      <pc:sldChg chg="del">
        <pc:chgData name="Matthieu De Mari" userId="dfb708c9-d8dc-439f-9a3b-c772bf4a311c" providerId="ADAL" clId="{65E4956F-D451-4500-9E30-0B766A8405C4}" dt="2023-01-31T06:36:06.283" v="203" actId="47"/>
        <pc:sldMkLst>
          <pc:docMk/>
          <pc:sldMk cId="1303367200" sldId="717"/>
        </pc:sldMkLst>
      </pc:sldChg>
      <pc:sldChg chg="del">
        <pc:chgData name="Matthieu De Mari" userId="dfb708c9-d8dc-439f-9a3b-c772bf4a311c" providerId="ADAL" clId="{65E4956F-D451-4500-9E30-0B766A8405C4}" dt="2023-01-31T06:32:15.058" v="24" actId="47"/>
        <pc:sldMkLst>
          <pc:docMk/>
          <pc:sldMk cId="407713358" sldId="718"/>
        </pc:sldMkLst>
      </pc:sldChg>
      <pc:sldChg chg="modSp add mod">
        <pc:chgData name="Matthieu De Mari" userId="dfb708c9-d8dc-439f-9a3b-c772bf4a311c" providerId="ADAL" clId="{65E4956F-D451-4500-9E30-0B766A8405C4}" dt="2023-01-31T06:44:19.208" v="1110" actId="20577"/>
        <pc:sldMkLst>
          <pc:docMk/>
          <pc:sldMk cId="1635888464" sldId="718"/>
        </pc:sldMkLst>
      </pc:sldChg>
      <pc:sldChg chg="addSp modSp add mod">
        <pc:chgData name="Matthieu De Mari" userId="dfb708c9-d8dc-439f-9a3b-c772bf4a311c" providerId="ADAL" clId="{65E4956F-D451-4500-9E30-0B766A8405C4}" dt="2023-01-31T06:44:53.676" v="1214" actId="1076"/>
        <pc:sldMkLst>
          <pc:docMk/>
          <pc:sldMk cId="2312528435" sldId="719"/>
        </pc:sldMkLst>
      </pc:sldChg>
      <pc:sldChg chg="del">
        <pc:chgData name="Matthieu De Mari" userId="dfb708c9-d8dc-439f-9a3b-c772bf4a311c" providerId="ADAL" clId="{65E4956F-D451-4500-9E30-0B766A8405C4}" dt="2023-01-31T06:31:39.968" v="13" actId="47"/>
        <pc:sldMkLst>
          <pc:docMk/>
          <pc:sldMk cId="2331283285" sldId="719"/>
        </pc:sldMkLst>
      </pc:sldChg>
      <pc:sldChg chg="del">
        <pc:chgData name="Matthieu De Mari" userId="dfb708c9-d8dc-439f-9a3b-c772bf4a311c" providerId="ADAL" clId="{65E4956F-D451-4500-9E30-0B766A8405C4}" dt="2023-01-31T06:31:47.309" v="14" actId="47"/>
        <pc:sldMkLst>
          <pc:docMk/>
          <pc:sldMk cId="1144693485" sldId="720"/>
        </pc:sldMkLst>
      </pc:sldChg>
      <pc:sldChg chg="addSp delSp modSp add mod modClrScheme chgLayout">
        <pc:chgData name="Matthieu De Mari" userId="dfb708c9-d8dc-439f-9a3b-c772bf4a311c" providerId="ADAL" clId="{65E4956F-D451-4500-9E30-0B766A8405C4}" dt="2023-01-31T06:46:03.388" v="1363" actId="1076"/>
        <pc:sldMkLst>
          <pc:docMk/>
          <pc:sldMk cId="2770032369" sldId="720"/>
        </pc:sldMkLst>
      </pc:sldChg>
      <pc:sldChg chg="del">
        <pc:chgData name="Matthieu De Mari" userId="dfb708c9-d8dc-439f-9a3b-c772bf4a311c" providerId="ADAL" clId="{65E4956F-D451-4500-9E30-0B766A8405C4}" dt="2023-01-31T06:32:02.478" v="20" actId="47"/>
        <pc:sldMkLst>
          <pc:docMk/>
          <pc:sldMk cId="1886976898" sldId="721"/>
        </pc:sldMkLst>
      </pc:sldChg>
      <pc:sldChg chg="addSp delSp modSp add mod modClrScheme chgLayout">
        <pc:chgData name="Matthieu De Mari" userId="dfb708c9-d8dc-439f-9a3b-c772bf4a311c" providerId="ADAL" clId="{65E4956F-D451-4500-9E30-0B766A8405C4}" dt="2023-01-31T06:50:33.342" v="1826" actId="20577"/>
        <pc:sldMkLst>
          <pc:docMk/>
          <pc:sldMk cId="2106102665" sldId="721"/>
        </pc:sldMkLst>
      </pc:sldChg>
      <pc:sldChg chg="addSp delSp modSp add mod">
        <pc:chgData name="Matthieu De Mari" userId="dfb708c9-d8dc-439f-9a3b-c772bf4a311c" providerId="ADAL" clId="{65E4956F-D451-4500-9E30-0B766A8405C4}" dt="2023-01-31T06:50:41.038" v="1831" actId="113"/>
        <pc:sldMkLst>
          <pc:docMk/>
          <pc:sldMk cId="3134756543" sldId="722"/>
        </pc:sldMkLst>
      </pc:sldChg>
      <pc:sldChg chg="del">
        <pc:chgData name="Matthieu De Mari" userId="dfb708c9-d8dc-439f-9a3b-c772bf4a311c" providerId="ADAL" clId="{65E4956F-D451-4500-9E30-0B766A8405C4}" dt="2023-01-31T06:32:16.578" v="25" actId="47"/>
        <pc:sldMkLst>
          <pc:docMk/>
          <pc:sldMk cId="3843422896" sldId="722"/>
        </pc:sldMkLst>
      </pc:sldChg>
      <pc:sldChg chg="addSp delSp modSp add mod">
        <pc:chgData name="Matthieu De Mari" userId="dfb708c9-d8dc-439f-9a3b-c772bf4a311c" providerId="ADAL" clId="{65E4956F-D451-4500-9E30-0B766A8405C4}" dt="2023-01-31T06:51:50.872" v="1985" actId="1076"/>
        <pc:sldMkLst>
          <pc:docMk/>
          <pc:sldMk cId="1920191355" sldId="723"/>
        </pc:sldMkLst>
      </pc:sldChg>
      <pc:sldChg chg="del">
        <pc:chgData name="Matthieu De Mari" userId="dfb708c9-d8dc-439f-9a3b-c772bf4a311c" providerId="ADAL" clId="{65E4956F-D451-4500-9E30-0B766A8405C4}" dt="2023-01-31T06:32:16.578" v="25" actId="47"/>
        <pc:sldMkLst>
          <pc:docMk/>
          <pc:sldMk cId="2377570908" sldId="724"/>
        </pc:sldMkLst>
      </pc:sldChg>
      <pc:sldChg chg="addSp delSp modSp add mod">
        <pc:chgData name="Matthieu De Mari" userId="dfb708c9-d8dc-439f-9a3b-c772bf4a311c" providerId="ADAL" clId="{65E4956F-D451-4500-9E30-0B766A8405C4}" dt="2023-01-31T06:52:44.336" v="2111" actId="1076"/>
        <pc:sldMkLst>
          <pc:docMk/>
          <pc:sldMk cId="2920620339" sldId="724"/>
        </pc:sldMkLst>
      </pc:sldChg>
      <pc:sldChg chg="del">
        <pc:chgData name="Matthieu De Mari" userId="dfb708c9-d8dc-439f-9a3b-c772bf4a311c" providerId="ADAL" clId="{65E4956F-D451-4500-9E30-0B766A8405C4}" dt="2023-01-31T06:32:16.578" v="25" actId="47"/>
        <pc:sldMkLst>
          <pc:docMk/>
          <pc:sldMk cId="1528440173" sldId="725"/>
        </pc:sldMkLst>
      </pc:sldChg>
      <pc:sldChg chg="addSp delSp modSp add mod">
        <pc:chgData name="Matthieu De Mari" userId="dfb708c9-d8dc-439f-9a3b-c772bf4a311c" providerId="ADAL" clId="{65E4956F-D451-4500-9E30-0B766A8405C4}" dt="2023-01-31T06:54:06.414" v="2279" actId="14100"/>
        <pc:sldMkLst>
          <pc:docMk/>
          <pc:sldMk cId="2821685648" sldId="725"/>
        </pc:sldMkLst>
      </pc:sldChg>
      <pc:sldChg chg="addSp delSp modSp add mod chgLayout">
        <pc:chgData name="Matthieu De Mari" userId="dfb708c9-d8dc-439f-9a3b-c772bf4a311c" providerId="ADAL" clId="{65E4956F-D451-4500-9E30-0B766A8405C4}" dt="2023-01-31T06:54:51.892" v="2318" actId="1076"/>
        <pc:sldMkLst>
          <pc:docMk/>
          <pc:sldMk cId="1844672411" sldId="726"/>
        </pc:sldMkLst>
      </pc:sldChg>
      <pc:sldChg chg="del">
        <pc:chgData name="Matthieu De Mari" userId="dfb708c9-d8dc-439f-9a3b-c772bf4a311c" providerId="ADAL" clId="{65E4956F-D451-4500-9E30-0B766A8405C4}" dt="2023-01-31T06:32:16.578" v="25" actId="47"/>
        <pc:sldMkLst>
          <pc:docMk/>
          <pc:sldMk cId="2673247620" sldId="726"/>
        </pc:sldMkLst>
      </pc:sldChg>
      <pc:sldChg chg="new del">
        <pc:chgData name="Matthieu De Mari" userId="dfb708c9-d8dc-439f-9a3b-c772bf4a311c" providerId="ADAL" clId="{65E4956F-D451-4500-9E30-0B766A8405C4}" dt="2023-01-31T07:00:42.207" v="2882" actId="47"/>
        <pc:sldMkLst>
          <pc:docMk/>
          <pc:sldMk cId="1182150485" sldId="727"/>
        </pc:sldMkLst>
      </pc:sldChg>
      <pc:sldChg chg="del">
        <pc:chgData name="Matthieu De Mari" userId="dfb708c9-d8dc-439f-9a3b-c772bf4a311c" providerId="ADAL" clId="{65E4956F-D451-4500-9E30-0B766A8405C4}" dt="2023-01-31T06:32:16.578" v="25" actId="47"/>
        <pc:sldMkLst>
          <pc:docMk/>
          <pc:sldMk cId="2566220271" sldId="727"/>
        </pc:sldMkLst>
      </pc:sldChg>
      <pc:sldChg chg="modSp add mod ord">
        <pc:chgData name="Matthieu De Mari" userId="dfb708c9-d8dc-439f-9a3b-c772bf4a311c" providerId="ADAL" clId="{65E4956F-D451-4500-9E30-0B766A8405C4}" dt="2023-01-31T07:01:41.023" v="2911"/>
        <pc:sldMkLst>
          <pc:docMk/>
          <pc:sldMk cId="1519552416" sldId="728"/>
        </pc:sldMkLst>
      </pc:sldChg>
      <pc:sldChg chg="del">
        <pc:chgData name="Matthieu De Mari" userId="dfb708c9-d8dc-439f-9a3b-c772bf4a311c" providerId="ADAL" clId="{65E4956F-D451-4500-9E30-0B766A8405C4}" dt="2023-01-31T06:32:17.861" v="26" actId="47"/>
        <pc:sldMkLst>
          <pc:docMk/>
          <pc:sldMk cId="4081201707" sldId="728"/>
        </pc:sldMkLst>
      </pc:sldChg>
      <pc:sldChg chg="modSp add mod">
        <pc:chgData name="Matthieu De Mari" userId="dfb708c9-d8dc-439f-9a3b-c772bf4a311c" providerId="ADAL" clId="{65E4956F-D451-4500-9E30-0B766A8405C4}" dt="2023-01-31T07:03:06.353" v="2940" actId="20577"/>
        <pc:sldMkLst>
          <pc:docMk/>
          <pc:sldMk cId="1576219694" sldId="729"/>
        </pc:sldMkLst>
      </pc:sldChg>
      <pc:sldChg chg="del">
        <pc:chgData name="Matthieu De Mari" userId="dfb708c9-d8dc-439f-9a3b-c772bf4a311c" providerId="ADAL" clId="{65E4956F-D451-4500-9E30-0B766A8405C4}" dt="2023-01-31T06:32:17.861" v="26" actId="47"/>
        <pc:sldMkLst>
          <pc:docMk/>
          <pc:sldMk cId="2839984274" sldId="729"/>
        </pc:sldMkLst>
      </pc:sldChg>
      <pc:sldChg chg="addSp delSp modSp add mod modClrScheme chgLayout">
        <pc:chgData name="Matthieu De Mari" userId="dfb708c9-d8dc-439f-9a3b-c772bf4a311c" providerId="ADAL" clId="{65E4956F-D451-4500-9E30-0B766A8405C4}" dt="2023-01-31T07:07:48.115" v="3276" actId="207"/>
        <pc:sldMkLst>
          <pc:docMk/>
          <pc:sldMk cId="572492002" sldId="730"/>
        </pc:sldMkLst>
      </pc:sldChg>
      <pc:sldChg chg="del">
        <pc:chgData name="Matthieu De Mari" userId="dfb708c9-d8dc-439f-9a3b-c772bf4a311c" providerId="ADAL" clId="{65E4956F-D451-4500-9E30-0B766A8405C4}" dt="2023-01-31T06:32:17.861" v="26" actId="47"/>
        <pc:sldMkLst>
          <pc:docMk/>
          <pc:sldMk cId="2917244812" sldId="730"/>
        </pc:sldMkLst>
      </pc:sldChg>
      <pc:sldChg chg="del">
        <pc:chgData name="Matthieu De Mari" userId="dfb708c9-d8dc-439f-9a3b-c772bf4a311c" providerId="ADAL" clId="{65E4956F-D451-4500-9E30-0B766A8405C4}" dt="2023-01-31T06:32:17.861" v="26" actId="47"/>
        <pc:sldMkLst>
          <pc:docMk/>
          <pc:sldMk cId="120187793" sldId="731"/>
        </pc:sldMkLst>
      </pc:sldChg>
      <pc:sldChg chg="addSp modSp add mod modClrScheme chgLayout">
        <pc:chgData name="Matthieu De Mari" userId="dfb708c9-d8dc-439f-9a3b-c772bf4a311c" providerId="ADAL" clId="{65E4956F-D451-4500-9E30-0B766A8405C4}" dt="2023-01-31T07:10:24.295" v="3501" actId="207"/>
        <pc:sldMkLst>
          <pc:docMk/>
          <pc:sldMk cId="2721582871" sldId="731"/>
        </pc:sldMkLst>
      </pc:sldChg>
      <pc:sldChg chg="del">
        <pc:chgData name="Matthieu De Mari" userId="dfb708c9-d8dc-439f-9a3b-c772bf4a311c" providerId="ADAL" clId="{65E4956F-D451-4500-9E30-0B766A8405C4}" dt="2023-01-31T06:32:17.861" v="26" actId="47"/>
        <pc:sldMkLst>
          <pc:docMk/>
          <pc:sldMk cId="2296605209" sldId="732"/>
        </pc:sldMkLst>
      </pc:sldChg>
      <pc:sldChg chg="addSp modSp add mod modClrScheme chgLayout">
        <pc:chgData name="Matthieu De Mari" userId="dfb708c9-d8dc-439f-9a3b-c772bf4a311c" providerId="ADAL" clId="{65E4956F-D451-4500-9E30-0B766A8405C4}" dt="2023-01-31T07:12:39.959" v="3622" actId="207"/>
        <pc:sldMkLst>
          <pc:docMk/>
          <pc:sldMk cId="3224935516" sldId="732"/>
        </pc:sldMkLst>
      </pc:sldChg>
      <pc:sldChg chg="del">
        <pc:chgData name="Matthieu De Mari" userId="dfb708c9-d8dc-439f-9a3b-c772bf4a311c" providerId="ADAL" clId="{65E4956F-D451-4500-9E30-0B766A8405C4}" dt="2023-01-31T06:32:17.861" v="26" actId="47"/>
        <pc:sldMkLst>
          <pc:docMk/>
          <pc:sldMk cId="3236866676" sldId="733"/>
        </pc:sldMkLst>
      </pc:sldChg>
      <pc:sldChg chg="delSp modSp add mod modClrScheme chgLayout">
        <pc:chgData name="Matthieu De Mari" userId="dfb708c9-d8dc-439f-9a3b-c772bf4a311c" providerId="ADAL" clId="{65E4956F-D451-4500-9E30-0B766A8405C4}" dt="2023-01-31T07:17:38.858" v="4259" actId="20577"/>
        <pc:sldMkLst>
          <pc:docMk/>
          <pc:sldMk cId="3957896338" sldId="733"/>
        </pc:sldMkLst>
      </pc:sldChg>
      <pc:sldChg chg="addSp delSp modSp add mod modClrScheme chgLayout">
        <pc:chgData name="Matthieu De Mari" userId="dfb708c9-d8dc-439f-9a3b-c772bf4a311c" providerId="ADAL" clId="{65E4956F-D451-4500-9E30-0B766A8405C4}" dt="2023-01-31T07:23:40.167" v="4886"/>
        <pc:sldMkLst>
          <pc:docMk/>
          <pc:sldMk cId="902592151" sldId="734"/>
        </pc:sldMkLst>
      </pc:sldChg>
      <pc:sldChg chg="del">
        <pc:chgData name="Matthieu De Mari" userId="dfb708c9-d8dc-439f-9a3b-c772bf4a311c" providerId="ADAL" clId="{65E4956F-D451-4500-9E30-0B766A8405C4}" dt="2023-01-31T06:32:17.861" v="26" actId="47"/>
        <pc:sldMkLst>
          <pc:docMk/>
          <pc:sldMk cId="2129779940" sldId="734"/>
        </pc:sldMkLst>
      </pc:sldChg>
      <pc:sldChg chg="modSp add mod">
        <pc:chgData name="Matthieu De Mari" userId="dfb708c9-d8dc-439f-9a3b-c772bf4a311c" providerId="ADAL" clId="{65E4956F-D451-4500-9E30-0B766A8405C4}" dt="2023-01-31T07:23:32.033" v="4884"/>
        <pc:sldMkLst>
          <pc:docMk/>
          <pc:sldMk cId="1553292120" sldId="735"/>
        </pc:sldMkLst>
      </pc:sldChg>
      <pc:sldChg chg="addSp delSp modSp add mod">
        <pc:chgData name="Matthieu De Mari" userId="dfb708c9-d8dc-439f-9a3b-c772bf4a311c" providerId="ADAL" clId="{65E4956F-D451-4500-9E30-0B766A8405C4}" dt="2023-01-31T07:25:13.338" v="5009" actId="6549"/>
        <pc:sldMkLst>
          <pc:docMk/>
          <pc:sldMk cId="4037855952" sldId="736"/>
        </pc:sldMkLst>
      </pc:sldChg>
      <pc:sldChg chg="addSp delSp modSp add mod">
        <pc:chgData name="Matthieu De Mari" userId="dfb708c9-d8dc-439f-9a3b-c772bf4a311c" providerId="ADAL" clId="{65E4956F-D451-4500-9E30-0B766A8405C4}" dt="2023-01-31T07:26:29.854" v="5031" actId="14100"/>
        <pc:sldMkLst>
          <pc:docMk/>
          <pc:sldMk cId="884667995" sldId="737"/>
        </pc:sldMkLst>
      </pc:sldChg>
      <pc:sldChg chg="addSp delSp modSp add mod modClrScheme chgLayout">
        <pc:chgData name="Matthieu De Mari" userId="dfb708c9-d8dc-439f-9a3b-c772bf4a311c" providerId="ADAL" clId="{65E4956F-D451-4500-9E30-0B766A8405C4}" dt="2023-01-31T07:27:32.798" v="5097" actId="5793"/>
        <pc:sldMkLst>
          <pc:docMk/>
          <pc:sldMk cId="3154432922" sldId="738"/>
        </pc:sldMkLst>
      </pc:sldChg>
      <pc:sldChg chg="addSp delSp modSp add mod">
        <pc:chgData name="Matthieu De Mari" userId="dfb708c9-d8dc-439f-9a3b-c772bf4a311c" providerId="ADAL" clId="{65E4956F-D451-4500-9E30-0B766A8405C4}" dt="2023-01-31T07:28:56.045" v="5208" actId="113"/>
        <pc:sldMkLst>
          <pc:docMk/>
          <pc:sldMk cId="2181237550" sldId="739"/>
        </pc:sldMkLst>
      </pc:sldChg>
      <pc:sldChg chg="addSp delSp modSp add mod">
        <pc:chgData name="Matthieu De Mari" userId="dfb708c9-d8dc-439f-9a3b-c772bf4a311c" providerId="ADAL" clId="{65E4956F-D451-4500-9E30-0B766A8405C4}" dt="2023-01-31T07:29:50.899" v="5322" actId="1076"/>
        <pc:sldMkLst>
          <pc:docMk/>
          <pc:sldMk cId="3775240853" sldId="740"/>
        </pc:sldMkLst>
      </pc:sldChg>
      <pc:sldChg chg="addSp delSp modSp add mod">
        <pc:chgData name="Matthieu De Mari" userId="dfb708c9-d8dc-439f-9a3b-c772bf4a311c" providerId="ADAL" clId="{65E4956F-D451-4500-9E30-0B766A8405C4}" dt="2023-01-31T07:31:24.657" v="5473" actId="1076"/>
        <pc:sldMkLst>
          <pc:docMk/>
          <pc:sldMk cId="1370045465" sldId="741"/>
        </pc:sldMkLst>
      </pc:sldChg>
      <pc:sldChg chg="addSp delSp modSp add mod">
        <pc:chgData name="Matthieu De Mari" userId="dfb708c9-d8dc-439f-9a3b-c772bf4a311c" providerId="ADAL" clId="{65E4956F-D451-4500-9E30-0B766A8405C4}" dt="2023-01-31T07:32:56.993" v="5559" actId="170"/>
        <pc:sldMkLst>
          <pc:docMk/>
          <pc:sldMk cId="2629307708" sldId="742"/>
        </pc:sldMkLst>
      </pc:sldChg>
      <pc:sldChg chg="addSp delSp modSp add mod modClrScheme chgLayout">
        <pc:chgData name="Matthieu De Mari" userId="dfb708c9-d8dc-439f-9a3b-c772bf4a311c" providerId="ADAL" clId="{65E4956F-D451-4500-9E30-0B766A8405C4}" dt="2023-01-31T07:34:28.751" v="5618" actId="20577"/>
        <pc:sldMkLst>
          <pc:docMk/>
          <pc:sldMk cId="1634473454" sldId="743"/>
        </pc:sldMkLst>
      </pc:sldChg>
      <pc:sldChg chg="addSp delSp modSp add mod modClrScheme chgLayout">
        <pc:chgData name="Matthieu De Mari" userId="dfb708c9-d8dc-439f-9a3b-c772bf4a311c" providerId="ADAL" clId="{65E4956F-D451-4500-9E30-0B766A8405C4}" dt="2023-01-31T07:35:41.208" v="5661" actId="20577"/>
        <pc:sldMkLst>
          <pc:docMk/>
          <pc:sldMk cId="4065322207" sldId="744"/>
        </pc:sldMkLst>
      </pc:sldChg>
      <pc:sldChg chg="modSp add mod">
        <pc:chgData name="Matthieu De Mari" userId="dfb708c9-d8dc-439f-9a3b-c772bf4a311c" providerId="ADAL" clId="{65E4956F-D451-4500-9E30-0B766A8405C4}" dt="2023-01-31T07:37:11.298" v="5915" actId="113"/>
        <pc:sldMkLst>
          <pc:docMk/>
          <pc:sldMk cId="3204645848" sldId="745"/>
        </pc:sldMkLst>
      </pc:sldChg>
      <pc:sldChg chg="addSp delSp modSp add mod modClrScheme chgLayout">
        <pc:chgData name="Matthieu De Mari" userId="dfb708c9-d8dc-439f-9a3b-c772bf4a311c" providerId="ADAL" clId="{65E4956F-D451-4500-9E30-0B766A8405C4}" dt="2023-01-31T07:47:04.733" v="6570" actId="20577"/>
        <pc:sldMkLst>
          <pc:docMk/>
          <pc:sldMk cId="918135084" sldId="746"/>
        </pc:sldMkLst>
      </pc:sldChg>
      <pc:sldChg chg="modSp add mod">
        <pc:chgData name="Matthieu De Mari" userId="dfb708c9-d8dc-439f-9a3b-c772bf4a311c" providerId="ADAL" clId="{65E4956F-D451-4500-9E30-0B766A8405C4}" dt="2023-01-31T07:53:44.474" v="7346" actId="20577"/>
        <pc:sldMkLst>
          <pc:docMk/>
          <pc:sldMk cId="2931071828" sldId="747"/>
        </pc:sldMkLst>
      </pc:sldChg>
      <pc:sldChg chg="delSp modSp add mod">
        <pc:chgData name="Matthieu De Mari" userId="dfb708c9-d8dc-439f-9a3b-c772bf4a311c" providerId="ADAL" clId="{65E4956F-D451-4500-9E30-0B766A8405C4}" dt="2023-01-31T07:55:26.091" v="7601" actId="113"/>
        <pc:sldMkLst>
          <pc:docMk/>
          <pc:sldMk cId="3978526987" sldId="748"/>
        </pc:sldMkLst>
      </pc:sldChg>
      <pc:sldChg chg="addSp delSp modSp add mod modClrScheme chgLayout">
        <pc:chgData name="Matthieu De Mari" userId="dfb708c9-d8dc-439f-9a3b-c772bf4a311c" providerId="ADAL" clId="{65E4956F-D451-4500-9E30-0B766A8405C4}" dt="2023-01-31T08:02:15.378" v="8097" actId="1076"/>
        <pc:sldMkLst>
          <pc:docMk/>
          <pc:sldMk cId="2316732268" sldId="749"/>
        </pc:sldMkLst>
      </pc:sldChg>
      <pc:sldChg chg="addSp delSp modSp add mod">
        <pc:chgData name="Matthieu De Mari" userId="dfb708c9-d8dc-439f-9a3b-c772bf4a311c" providerId="ADAL" clId="{65E4956F-D451-4500-9E30-0B766A8405C4}" dt="2023-01-31T08:00:27.371" v="7931" actId="207"/>
        <pc:sldMkLst>
          <pc:docMk/>
          <pc:sldMk cId="3379194796" sldId="750"/>
        </pc:sldMkLst>
      </pc:sldChg>
      <pc:sldChg chg="addSp delSp modSp add mod">
        <pc:chgData name="Matthieu De Mari" userId="dfb708c9-d8dc-439f-9a3b-c772bf4a311c" providerId="ADAL" clId="{65E4956F-D451-4500-9E30-0B766A8405C4}" dt="2023-01-31T08:00:31.852" v="7933" actId="207"/>
        <pc:sldMkLst>
          <pc:docMk/>
          <pc:sldMk cId="2249021927" sldId="751"/>
        </pc:sldMkLst>
      </pc:sldChg>
      <pc:sldChg chg="addSp delSp modSp add mod">
        <pc:chgData name="Matthieu De Mari" userId="dfb708c9-d8dc-439f-9a3b-c772bf4a311c" providerId="ADAL" clId="{65E4956F-D451-4500-9E30-0B766A8405C4}" dt="2023-01-31T08:02:26.819" v="8100" actId="478"/>
        <pc:sldMkLst>
          <pc:docMk/>
          <pc:sldMk cId="2393023523" sldId="752"/>
        </pc:sldMkLst>
      </pc:sldChg>
      <pc:sldChg chg="addSp delSp modSp add mod modClrScheme chgLayout">
        <pc:chgData name="Matthieu De Mari" userId="dfb708c9-d8dc-439f-9a3b-c772bf4a311c" providerId="ADAL" clId="{65E4956F-D451-4500-9E30-0B766A8405C4}" dt="2023-01-31T08:03:23.381" v="8197" actId="700"/>
        <pc:sldMkLst>
          <pc:docMk/>
          <pc:sldMk cId="97298847" sldId="753"/>
        </pc:sldMkLst>
      </pc:sldChg>
      <pc:sldChg chg="addSp delSp modSp add mod modClrScheme chgLayout">
        <pc:chgData name="Matthieu De Mari" userId="dfb708c9-d8dc-439f-9a3b-c772bf4a311c" providerId="ADAL" clId="{65E4956F-D451-4500-9E30-0B766A8405C4}" dt="2023-01-31T08:11:21.937" v="8378" actId="1076"/>
        <pc:sldMkLst>
          <pc:docMk/>
          <pc:sldMk cId="1700831633" sldId="754"/>
        </pc:sldMkLst>
      </pc:sldChg>
      <pc:sldChg chg="addSp delSp modSp add del mod">
        <pc:chgData name="Matthieu De Mari" userId="dfb708c9-d8dc-439f-9a3b-c772bf4a311c" providerId="ADAL" clId="{65E4956F-D451-4500-9E30-0B766A8405C4}" dt="2023-01-31T08:02:17.313" v="8098" actId="47"/>
        <pc:sldMkLst>
          <pc:docMk/>
          <pc:sldMk cId="3933661563" sldId="754"/>
        </pc:sldMkLst>
      </pc:sldChg>
      <pc:sldChg chg="addSp delSp modSp add mod">
        <pc:chgData name="Matthieu De Mari" userId="dfb708c9-d8dc-439f-9a3b-c772bf4a311c" providerId="ADAL" clId="{65E4956F-D451-4500-9E30-0B766A8405C4}" dt="2023-01-31T08:12:34.581" v="8413"/>
        <pc:sldMkLst>
          <pc:docMk/>
          <pc:sldMk cId="1643227240" sldId="755"/>
        </pc:sldMkLst>
      </pc:sldChg>
      <pc:sldChg chg="addSp delSp modSp add mod">
        <pc:chgData name="Matthieu De Mari" userId="dfb708c9-d8dc-439f-9a3b-c772bf4a311c" providerId="ADAL" clId="{65E4956F-D451-4500-9E30-0B766A8405C4}" dt="2023-01-31T08:15:01.050" v="8474" actId="27636"/>
        <pc:sldMkLst>
          <pc:docMk/>
          <pc:sldMk cId="866969377" sldId="756"/>
        </pc:sldMkLst>
      </pc:sldChg>
      <pc:sldChg chg="modSp add mod">
        <pc:chgData name="Matthieu De Mari" userId="dfb708c9-d8dc-439f-9a3b-c772bf4a311c" providerId="ADAL" clId="{65E4956F-D451-4500-9E30-0B766A8405C4}" dt="2023-01-31T08:25:26.336" v="9411" actId="20577"/>
        <pc:sldMkLst>
          <pc:docMk/>
          <pc:sldMk cId="2525469962" sldId="757"/>
        </pc:sldMkLst>
      </pc:sldChg>
      <pc:sldChg chg="modSp add mod">
        <pc:chgData name="Matthieu De Mari" userId="dfb708c9-d8dc-439f-9a3b-c772bf4a311c" providerId="ADAL" clId="{65E4956F-D451-4500-9E30-0B766A8405C4}" dt="2023-01-31T08:25:22.780" v="9410" actId="20577"/>
        <pc:sldMkLst>
          <pc:docMk/>
          <pc:sldMk cId="571242276" sldId="758"/>
        </pc:sldMkLst>
      </pc:sldChg>
      <pc:sldChg chg="addSp delSp modSp add mod chgLayout">
        <pc:chgData name="Matthieu De Mari" userId="dfb708c9-d8dc-439f-9a3b-c772bf4a311c" providerId="ADAL" clId="{65E4956F-D451-4500-9E30-0B766A8405C4}" dt="2023-01-31T08:31:31.306" v="9717" actId="20577"/>
        <pc:sldMkLst>
          <pc:docMk/>
          <pc:sldMk cId="1598131875" sldId="759"/>
        </pc:sldMkLst>
      </pc:sldChg>
      <pc:sldChg chg="addSp modSp new mod modClrScheme chgLayout">
        <pc:chgData name="Matthieu De Mari" userId="dfb708c9-d8dc-439f-9a3b-c772bf4a311c" providerId="ADAL" clId="{65E4956F-D451-4500-9E30-0B766A8405C4}" dt="2023-01-31T09:09:49.198" v="11880" actId="113"/>
        <pc:sldMkLst>
          <pc:docMk/>
          <pc:sldMk cId="3051986941" sldId="760"/>
        </pc:sldMkLst>
      </pc:sldChg>
      <pc:sldChg chg="modSp new mod">
        <pc:chgData name="Matthieu De Mari" userId="dfb708c9-d8dc-439f-9a3b-c772bf4a311c" providerId="ADAL" clId="{65E4956F-D451-4500-9E30-0B766A8405C4}" dt="2023-01-31T09:25:23.954" v="12686" actId="27636"/>
        <pc:sldMkLst>
          <pc:docMk/>
          <pc:sldMk cId="2432930405" sldId="761"/>
        </pc:sldMkLst>
      </pc:sldChg>
      <pc:sldChg chg="modSp add mod">
        <pc:chgData name="Matthieu De Mari" userId="dfb708c9-d8dc-439f-9a3b-c772bf4a311c" providerId="ADAL" clId="{65E4956F-D451-4500-9E30-0B766A8405C4}" dt="2023-01-31T08:50:34.537" v="10356"/>
        <pc:sldMkLst>
          <pc:docMk/>
          <pc:sldMk cId="1566111724" sldId="762"/>
        </pc:sldMkLst>
      </pc:sldChg>
      <pc:sldChg chg="addSp delSp modSp new mod modClrScheme chgLayout">
        <pc:chgData name="Matthieu De Mari" userId="dfb708c9-d8dc-439f-9a3b-c772bf4a311c" providerId="ADAL" clId="{65E4956F-D451-4500-9E30-0B766A8405C4}" dt="2023-01-31T08:52:24.899" v="10523" actId="20577"/>
        <pc:sldMkLst>
          <pc:docMk/>
          <pc:sldMk cId="2732204578" sldId="763"/>
        </pc:sldMkLst>
      </pc:sldChg>
      <pc:sldChg chg="add">
        <pc:chgData name="Matthieu De Mari" userId="dfb708c9-d8dc-439f-9a3b-c772bf4a311c" providerId="ADAL" clId="{65E4956F-D451-4500-9E30-0B766A8405C4}" dt="2023-01-31T08:59:24.934" v="10524" actId="2890"/>
        <pc:sldMkLst>
          <pc:docMk/>
          <pc:sldMk cId="182620227" sldId="764"/>
        </pc:sldMkLst>
      </pc:sldChg>
      <pc:sldChg chg="addSp delSp modSp new mod modClrScheme chgLayout">
        <pc:chgData name="Matthieu De Mari" userId="dfb708c9-d8dc-439f-9a3b-c772bf4a311c" providerId="ADAL" clId="{65E4956F-D451-4500-9E30-0B766A8405C4}" dt="2023-01-31T09:01:40.092" v="10878" actId="20577"/>
        <pc:sldMkLst>
          <pc:docMk/>
          <pc:sldMk cId="704537498" sldId="765"/>
        </pc:sldMkLst>
      </pc:sldChg>
      <pc:sldChg chg="addSp delSp modSp add mod">
        <pc:chgData name="Matthieu De Mari" userId="dfb708c9-d8dc-439f-9a3b-c772bf4a311c" providerId="ADAL" clId="{65E4956F-D451-4500-9E30-0B766A8405C4}" dt="2023-01-31T09:02:05.602" v="10883" actId="14100"/>
        <pc:sldMkLst>
          <pc:docMk/>
          <pc:sldMk cId="15799465" sldId="766"/>
        </pc:sldMkLst>
      </pc:sldChg>
      <pc:sldChg chg="addSp delSp modSp add mod">
        <pc:chgData name="Matthieu De Mari" userId="dfb708c9-d8dc-439f-9a3b-c772bf4a311c" providerId="ADAL" clId="{65E4956F-D451-4500-9E30-0B766A8405C4}" dt="2023-01-31T09:02:28.103" v="10891" actId="1076"/>
        <pc:sldMkLst>
          <pc:docMk/>
          <pc:sldMk cId="1173007793" sldId="767"/>
        </pc:sldMkLst>
      </pc:sldChg>
      <pc:sldChg chg="addSp delSp modSp add mod chgLayout">
        <pc:chgData name="Matthieu De Mari" userId="dfb708c9-d8dc-439f-9a3b-c772bf4a311c" providerId="ADAL" clId="{65E4956F-D451-4500-9E30-0B766A8405C4}" dt="2023-01-31T09:13:11.135" v="11930" actId="20577"/>
        <pc:sldMkLst>
          <pc:docMk/>
          <pc:sldMk cId="1961599379" sldId="768"/>
        </pc:sldMkLst>
      </pc:sldChg>
      <pc:sldChg chg="modSp add mod">
        <pc:chgData name="Matthieu De Mari" userId="dfb708c9-d8dc-439f-9a3b-c772bf4a311c" providerId="ADAL" clId="{65E4956F-D451-4500-9E30-0B766A8405C4}" dt="2023-02-01T01:42:42.243" v="13767" actId="20577"/>
        <pc:sldMkLst>
          <pc:docMk/>
          <pc:sldMk cId="450098578" sldId="769"/>
        </pc:sldMkLst>
      </pc:sldChg>
      <pc:sldChg chg="modSp add mod">
        <pc:chgData name="Matthieu De Mari" userId="dfb708c9-d8dc-439f-9a3b-c772bf4a311c" providerId="ADAL" clId="{65E4956F-D451-4500-9E30-0B766A8405C4}" dt="2023-01-31T09:34:28.924" v="13653" actId="20577"/>
        <pc:sldMkLst>
          <pc:docMk/>
          <pc:sldMk cId="3692380720" sldId="770"/>
        </pc:sldMkLst>
      </pc:sldChg>
      <pc:sldChg chg="modSp add mod">
        <pc:chgData name="Matthieu De Mari" userId="dfb708c9-d8dc-439f-9a3b-c772bf4a311c" providerId="ADAL" clId="{65E4956F-D451-4500-9E30-0B766A8405C4}" dt="2023-02-01T01:43:07.884" v="13769"/>
        <pc:sldMkLst>
          <pc:docMk/>
          <pc:sldMk cId="1848853608" sldId="771"/>
        </pc:sldMkLst>
      </pc:sldChg>
      <pc:sldChg chg="modSp add mod">
        <pc:chgData name="Matthieu De Mari" userId="dfb708c9-d8dc-439f-9a3b-c772bf4a311c" providerId="ADAL" clId="{65E4956F-D451-4500-9E30-0B766A8405C4}" dt="2023-02-01T01:43:30.406" v="13770" actId="20577"/>
        <pc:sldMkLst>
          <pc:docMk/>
          <pc:sldMk cId="2353141738" sldId="772"/>
        </pc:sldMkLst>
      </pc:sldChg>
      <pc:sldChg chg="addSp delSp modSp add mod">
        <pc:chgData name="Matthieu De Mari" userId="dfb708c9-d8dc-439f-9a3b-c772bf4a311c" providerId="ADAL" clId="{65E4956F-D451-4500-9E30-0B766A8405C4}" dt="2023-01-31T09:34:03.745" v="13641" actId="1076"/>
        <pc:sldMkLst>
          <pc:docMk/>
          <pc:sldMk cId="1144958577" sldId="773"/>
        </pc:sldMkLst>
      </pc:sldChg>
    </pc:docChg>
  </pc:docChgLst>
  <pc:docChgLst>
    <pc:chgData name="Matthieu De Mari" userId="dfb708c9-d8dc-439f-9a3b-c772bf4a311c" providerId="ADAL" clId="{4A7C15C1-612B-4140-B47C-F9FAFF7FF63B}"/>
    <pc:docChg chg="undo custSel addSld delSld modSld sldOrd addSection modSection">
      <pc:chgData name="Matthieu De Mari" userId="dfb708c9-d8dc-439f-9a3b-c772bf4a311c" providerId="ADAL" clId="{4A7C15C1-612B-4140-B47C-F9FAFF7FF63B}" dt="2024-02-02T08:55:02.754" v="5006"/>
      <pc:docMkLst>
        <pc:docMk/>
      </pc:docMkLst>
      <pc:sldChg chg="modSp mod">
        <pc:chgData name="Matthieu De Mari" userId="dfb708c9-d8dc-439f-9a3b-c772bf4a311c" providerId="ADAL" clId="{4A7C15C1-612B-4140-B47C-F9FAFF7FF63B}" dt="2024-01-26T01:37:54.841" v="1306" actId="207"/>
        <pc:sldMkLst>
          <pc:docMk/>
          <pc:sldMk cId="3442501962" sldId="257"/>
        </pc:sldMkLst>
      </pc:sldChg>
      <pc:sldChg chg="add del ord">
        <pc:chgData name="Matthieu De Mari" userId="dfb708c9-d8dc-439f-9a3b-c772bf4a311c" providerId="ADAL" clId="{4A7C15C1-612B-4140-B47C-F9FAFF7FF63B}" dt="2024-02-02T08:55:02.754" v="5006"/>
        <pc:sldMkLst>
          <pc:docMk/>
          <pc:sldMk cId="1893873068" sldId="266"/>
        </pc:sldMkLst>
      </pc:sldChg>
      <pc:sldChg chg="modSp mod">
        <pc:chgData name="Matthieu De Mari" userId="dfb708c9-d8dc-439f-9a3b-c772bf4a311c" providerId="ADAL" clId="{4A7C15C1-612B-4140-B47C-F9FAFF7FF63B}" dt="2024-02-02T08:38:59.523" v="3700" actId="20577"/>
        <pc:sldMkLst>
          <pc:docMk/>
          <pc:sldMk cId="1036081419" sldId="346"/>
        </pc:sldMkLst>
      </pc:sldChg>
      <pc:sldChg chg="modSp del mod">
        <pc:chgData name="Matthieu De Mari" userId="dfb708c9-d8dc-439f-9a3b-c772bf4a311c" providerId="ADAL" clId="{4A7C15C1-612B-4140-B47C-F9FAFF7FF63B}" dt="2024-01-26T02:52:36.330" v="1781" actId="47"/>
        <pc:sldMkLst>
          <pc:docMk/>
          <pc:sldMk cId="4234745274" sldId="584"/>
        </pc:sldMkLst>
      </pc:sldChg>
      <pc:sldChg chg="modSp mod">
        <pc:chgData name="Matthieu De Mari" userId="dfb708c9-d8dc-439f-9a3b-c772bf4a311c" providerId="ADAL" clId="{4A7C15C1-612B-4140-B47C-F9FAFF7FF63B}" dt="2024-01-26T01:38:00.762" v="1307" actId="207"/>
        <pc:sldMkLst>
          <pc:docMk/>
          <pc:sldMk cId="29040365" sldId="586"/>
        </pc:sldMkLst>
      </pc:sldChg>
      <pc:sldChg chg="modSp mod">
        <pc:chgData name="Matthieu De Mari" userId="dfb708c9-d8dc-439f-9a3b-c772bf4a311c" providerId="ADAL" clId="{4A7C15C1-612B-4140-B47C-F9FAFF7FF63B}" dt="2024-01-26T01:38:37.650" v="1377" actId="113"/>
        <pc:sldMkLst>
          <pc:docMk/>
          <pc:sldMk cId="4096717383" sldId="587"/>
        </pc:sldMkLst>
      </pc:sldChg>
      <pc:sldChg chg="modSp mod">
        <pc:chgData name="Matthieu De Mari" userId="dfb708c9-d8dc-439f-9a3b-c772bf4a311c" providerId="ADAL" clId="{4A7C15C1-612B-4140-B47C-F9FAFF7FF63B}" dt="2024-02-02T08:19:49.258" v="2066" actId="20577"/>
        <pc:sldMkLst>
          <pc:docMk/>
          <pc:sldMk cId="4160337629" sldId="605"/>
        </pc:sldMkLst>
      </pc:sldChg>
      <pc:sldChg chg="modSp mod">
        <pc:chgData name="Matthieu De Mari" userId="dfb708c9-d8dc-439f-9a3b-c772bf4a311c" providerId="ADAL" clId="{4A7C15C1-612B-4140-B47C-F9FAFF7FF63B}" dt="2024-02-02T08:31:52.827" v="3082" actId="20577"/>
        <pc:sldMkLst>
          <pc:docMk/>
          <pc:sldMk cId="2602861072" sldId="606"/>
        </pc:sldMkLst>
      </pc:sldChg>
      <pc:sldChg chg="modSp mod">
        <pc:chgData name="Matthieu De Mari" userId="dfb708c9-d8dc-439f-9a3b-c772bf4a311c" providerId="ADAL" clId="{4A7C15C1-612B-4140-B47C-F9FAFF7FF63B}" dt="2024-02-02T08:32:40.747" v="3118"/>
        <pc:sldMkLst>
          <pc:docMk/>
          <pc:sldMk cId="931835860" sldId="607"/>
        </pc:sldMkLst>
      </pc:sldChg>
      <pc:sldChg chg="ord">
        <pc:chgData name="Matthieu De Mari" userId="dfb708c9-d8dc-439f-9a3b-c772bf4a311c" providerId="ADAL" clId="{4A7C15C1-612B-4140-B47C-F9FAFF7FF63B}" dt="2024-02-02T08:39:04.846" v="3702"/>
        <pc:sldMkLst>
          <pc:docMk/>
          <pc:sldMk cId="1567954153" sldId="608"/>
        </pc:sldMkLst>
      </pc:sldChg>
      <pc:sldChg chg="modSp mod">
        <pc:chgData name="Matthieu De Mari" userId="dfb708c9-d8dc-439f-9a3b-c772bf4a311c" providerId="ADAL" clId="{4A7C15C1-612B-4140-B47C-F9FAFF7FF63B}" dt="2024-01-26T01:40:02.947" v="1388" actId="20577"/>
        <pc:sldMkLst>
          <pc:docMk/>
          <pc:sldMk cId="1635888464" sldId="718"/>
        </pc:sldMkLst>
      </pc:sldChg>
      <pc:sldChg chg="modSp mod">
        <pc:chgData name="Matthieu De Mari" userId="dfb708c9-d8dc-439f-9a3b-c772bf4a311c" providerId="ADAL" clId="{4A7C15C1-612B-4140-B47C-F9FAFF7FF63B}" dt="2024-02-02T08:16:46.229" v="1912" actId="5793"/>
        <pc:sldMkLst>
          <pc:docMk/>
          <pc:sldMk cId="2312528435" sldId="719"/>
        </pc:sldMkLst>
      </pc:sldChg>
      <pc:sldChg chg="modSp mod">
        <pc:chgData name="Matthieu De Mari" userId="dfb708c9-d8dc-439f-9a3b-c772bf4a311c" providerId="ADAL" clId="{4A7C15C1-612B-4140-B47C-F9FAFF7FF63B}" dt="2024-01-26T01:40:39.538" v="1419" actId="20577"/>
        <pc:sldMkLst>
          <pc:docMk/>
          <pc:sldMk cId="2770032369" sldId="720"/>
        </pc:sldMkLst>
      </pc:sldChg>
      <pc:sldChg chg="modSp mod">
        <pc:chgData name="Matthieu De Mari" userId="dfb708c9-d8dc-439f-9a3b-c772bf4a311c" providerId="ADAL" clId="{4A7C15C1-612B-4140-B47C-F9FAFF7FF63B}" dt="2024-02-02T08:17:17.863" v="1932" actId="113"/>
        <pc:sldMkLst>
          <pc:docMk/>
          <pc:sldMk cId="2106102665" sldId="721"/>
        </pc:sldMkLst>
      </pc:sldChg>
      <pc:sldChg chg="modSp mod">
        <pc:chgData name="Matthieu De Mari" userId="dfb708c9-d8dc-439f-9a3b-c772bf4a311c" providerId="ADAL" clId="{4A7C15C1-612B-4140-B47C-F9FAFF7FF63B}" dt="2024-02-02T08:17:22.086" v="1933"/>
        <pc:sldMkLst>
          <pc:docMk/>
          <pc:sldMk cId="3134756543" sldId="722"/>
        </pc:sldMkLst>
      </pc:sldChg>
      <pc:sldChg chg="modSp mod">
        <pc:chgData name="Matthieu De Mari" userId="dfb708c9-d8dc-439f-9a3b-c772bf4a311c" providerId="ADAL" clId="{4A7C15C1-612B-4140-B47C-F9FAFF7FF63B}" dt="2024-02-02T08:17:26.332" v="1934"/>
        <pc:sldMkLst>
          <pc:docMk/>
          <pc:sldMk cId="1920191355" sldId="723"/>
        </pc:sldMkLst>
      </pc:sldChg>
      <pc:sldChg chg="modSp mod ord">
        <pc:chgData name="Matthieu De Mari" userId="dfb708c9-d8dc-439f-9a3b-c772bf4a311c" providerId="ADAL" clId="{4A7C15C1-612B-4140-B47C-F9FAFF7FF63B}" dt="2024-02-02T08:18:17.373" v="1969"/>
        <pc:sldMkLst>
          <pc:docMk/>
          <pc:sldMk cId="2920620339" sldId="724"/>
        </pc:sldMkLst>
      </pc:sldChg>
      <pc:sldChg chg="modSp mod">
        <pc:chgData name="Matthieu De Mari" userId="dfb708c9-d8dc-439f-9a3b-c772bf4a311c" providerId="ADAL" clId="{4A7C15C1-612B-4140-B47C-F9FAFF7FF63B}" dt="2024-02-02T08:17:57.680" v="1965" actId="27636"/>
        <pc:sldMkLst>
          <pc:docMk/>
          <pc:sldMk cId="2821685648" sldId="725"/>
        </pc:sldMkLst>
      </pc:sldChg>
      <pc:sldChg chg="modSp mod">
        <pc:chgData name="Matthieu De Mari" userId="dfb708c9-d8dc-439f-9a3b-c772bf4a311c" providerId="ADAL" clId="{4A7C15C1-612B-4140-B47C-F9FAFF7FF63B}" dt="2024-01-26T02:32:27.201" v="1430" actId="20577"/>
        <pc:sldMkLst>
          <pc:docMk/>
          <pc:sldMk cId="1844672411" sldId="726"/>
        </pc:sldMkLst>
      </pc:sldChg>
      <pc:sldChg chg="modSp mod">
        <pc:chgData name="Matthieu De Mari" userId="dfb708c9-d8dc-439f-9a3b-c772bf4a311c" providerId="ADAL" clId="{4A7C15C1-612B-4140-B47C-F9FAFF7FF63B}" dt="2024-02-02T08:19:07.202" v="2037" actId="20577"/>
        <pc:sldMkLst>
          <pc:docMk/>
          <pc:sldMk cId="1519552416" sldId="728"/>
        </pc:sldMkLst>
      </pc:sldChg>
      <pc:sldChg chg="modSp mod">
        <pc:chgData name="Matthieu De Mari" userId="dfb708c9-d8dc-439f-9a3b-c772bf4a311c" providerId="ADAL" clId="{4A7C15C1-612B-4140-B47C-F9FAFF7FF63B}" dt="2024-02-02T08:20:28.976" v="2099" actId="20577"/>
        <pc:sldMkLst>
          <pc:docMk/>
          <pc:sldMk cId="1576219694" sldId="729"/>
        </pc:sldMkLst>
      </pc:sldChg>
      <pc:sldChg chg="modSp mod">
        <pc:chgData name="Matthieu De Mari" userId="dfb708c9-d8dc-439f-9a3b-c772bf4a311c" providerId="ADAL" clId="{4A7C15C1-612B-4140-B47C-F9FAFF7FF63B}" dt="2024-02-02T08:20:40.700" v="2103" actId="20577"/>
        <pc:sldMkLst>
          <pc:docMk/>
          <pc:sldMk cId="572492002" sldId="730"/>
        </pc:sldMkLst>
      </pc:sldChg>
      <pc:sldChg chg="delSp modSp mod modClrScheme chgLayout">
        <pc:chgData name="Matthieu De Mari" userId="dfb708c9-d8dc-439f-9a3b-c772bf4a311c" providerId="ADAL" clId="{4A7C15C1-612B-4140-B47C-F9FAFF7FF63B}" dt="2024-02-02T08:25:11.161" v="2521" actId="27636"/>
        <pc:sldMkLst>
          <pc:docMk/>
          <pc:sldMk cId="2721582871" sldId="731"/>
        </pc:sldMkLst>
      </pc:sldChg>
      <pc:sldChg chg="delSp modSp mod modClrScheme chgLayout">
        <pc:chgData name="Matthieu De Mari" userId="dfb708c9-d8dc-439f-9a3b-c772bf4a311c" providerId="ADAL" clId="{4A7C15C1-612B-4140-B47C-F9FAFF7FF63B}" dt="2024-02-02T08:25:40.546" v="2552" actId="12"/>
        <pc:sldMkLst>
          <pc:docMk/>
          <pc:sldMk cId="3224935516" sldId="732"/>
        </pc:sldMkLst>
      </pc:sldChg>
      <pc:sldChg chg="modSp mod">
        <pc:chgData name="Matthieu De Mari" userId="dfb708c9-d8dc-439f-9a3b-c772bf4a311c" providerId="ADAL" clId="{4A7C15C1-612B-4140-B47C-F9FAFF7FF63B}" dt="2024-01-26T02:35:46.913" v="1561" actId="20577"/>
        <pc:sldMkLst>
          <pc:docMk/>
          <pc:sldMk cId="3957896338" sldId="733"/>
        </pc:sldMkLst>
      </pc:sldChg>
      <pc:sldChg chg="modSp mod">
        <pc:chgData name="Matthieu De Mari" userId="dfb708c9-d8dc-439f-9a3b-c772bf4a311c" providerId="ADAL" clId="{4A7C15C1-612B-4140-B47C-F9FAFF7FF63B}" dt="2024-01-21T09:39:14.602" v="204"/>
        <pc:sldMkLst>
          <pc:docMk/>
          <pc:sldMk cId="902592151" sldId="734"/>
        </pc:sldMkLst>
      </pc:sldChg>
      <pc:sldChg chg="modSp mod">
        <pc:chgData name="Matthieu De Mari" userId="dfb708c9-d8dc-439f-9a3b-c772bf4a311c" providerId="ADAL" clId="{4A7C15C1-612B-4140-B47C-F9FAFF7FF63B}" dt="2024-01-21T09:39:17.444" v="205"/>
        <pc:sldMkLst>
          <pc:docMk/>
          <pc:sldMk cId="1553292120" sldId="735"/>
        </pc:sldMkLst>
      </pc:sldChg>
      <pc:sldChg chg="modSp mod">
        <pc:chgData name="Matthieu De Mari" userId="dfb708c9-d8dc-439f-9a3b-c772bf4a311c" providerId="ADAL" clId="{4A7C15C1-612B-4140-B47C-F9FAFF7FF63B}" dt="2024-02-02T08:26:25.551" v="2612" actId="20577"/>
        <pc:sldMkLst>
          <pc:docMk/>
          <pc:sldMk cId="4037855952" sldId="736"/>
        </pc:sldMkLst>
      </pc:sldChg>
      <pc:sldChg chg="modSp mod">
        <pc:chgData name="Matthieu De Mari" userId="dfb708c9-d8dc-439f-9a3b-c772bf4a311c" providerId="ADAL" clId="{4A7C15C1-612B-4140-B47C-F9FAFF7FF63B}" dt="2024-01-21T09:39:26.695" v="207"/>
        <pc:sldMkLst>
          <pc:docMk/>
          <pc:sldMk cId="884667995" sldId="737"/>
        </pc:sldMkLst>
      </pc:sldChg>
      <pc:sldChg chg="modSp mod">
        <pc:chgData name="Matthieu De Mari" userId="dfb708c9-d8dc-439f-9a3b-c772bf4a311c" providerId="ADAL" clId="{4A7C15C1-612B-4140-B47C-F9FAFF7FF63B}" dt="2024-01-21T09:39:30.131" v="208"/>
        <pc:sldMkLst>
          <pc:docMk/>
          <pc:sldMk cId="3154432922" sldId="738"/>
        </pc:sldMkLst>
      </pc:sldChg>
      <pc:sldChg chg="modSp mod">
        <pc:chgData name="Matthieu De Mari" userId="dfb708c9-d8dc-439f-9a3b-c772bf4a311c" providerId="ADAL" clId="{4A7C15C1-612B-4140-B47C-F9FAFF7FF63B}" dt="2024-01-21T09:40:52.351" v="324" actId="5793"/>
        <pc:sldMkLst>
          <pc:docMk/>
          <pc:sldMk cId="2181237550" sldId="739"/>
        </pc:sldMkLst>
      </pc:sldChg>
      <pc:sldChg chg="modSp mod">
        <pc:chgData name="Matthieu De Mari" userId="dfb708c9-d8dc-439f-9a3b-c772bf4a311c" providerId="ADAL" clId="{4A7C15C1-612B-4140-B47C-F9FAFF7FF63B}" dt="2024-01-21T09:40:57" v="325"/>
        <pc:sldMkLst>
          <pc:docMk/>
          <pc:sldMk cId="3775240853" sldId="740"/>
        </pc:sldMkLst>
      </pc:sldChg>
      <pc:sldChg chg="modSp mod">
        <pc:chgData name="Matthieu De Mari" userId="dfb708c9-d8dc-439f-9a3b-c772bf4a311c" providerId="ADAL" clId="{4A7C15C1-612B-4140-B47C-F9FAFF7FF63B}" dt="2024-02-02T08:27:11.390" v="2644" actId="20577"/>
        <pc:sldMkLst>
          <pc:docMk/>
          <pc:sldMk cId="1370045465" sldId="741"/>
        </pc:sldMkLst>
      </pc:sldChg>
      <pc:sldChg chg="modSp mod">
        <pc:chgData name="Matthieu De Mari" userId="dfb708c9-d8dc-439f-9a3b-c772bf4a311c" providerId="ADAL" clId="{4A7C15C1-612B-4140-B47C-F9FAFF7FF63B}" dt="2024-01-21T09:41:09.037" v="329" actId="20577"/>
        <pc:sldMkLst>
          <pc:docMk/>
          <pc:sldMk cId="2629307708" sldId="742"/>
        </pc:sldMkLst>
      </pc:sldChg>
      <pc:sldChg chg="modSp mod ord">
        <pc:chgData name="Matthieu De Mari" userId="dfb708c9-d8dc-439f-9a3b-c772bf4a311c" providerId="ADAL" clId="{4A7C15C1-612B-4140-B47C-F9FAFF7FF63B}" dt="2024-02-02T08:30:18.633" v="2974" actId="115"/>
        <pc:sldMkLst>
          <pc:docMk/>
          <pc:sldMk cId="1634473454" sldId="743"/>
        </pc:sldMkLst>
      </pc:sldChg>
      <pc:sldChg chg="modSp mod">
        <pc:chgData name="Matthieu De Mari" userId="dfb708c9-d8dc-439f-9a3b-c772bf4a311c" providerId="ADAL" clId="{4A7C15C1-612B-4140-B47C-F9FAFF7FF63B}" dt="2024-01-21T09:42:18.314" v="338"/>
        <pc:sldMkLst>
          <pc:docMk/>
          <pc:sldMk cId="4065322207" sldId="744"/>
        </pc:sldMkLst>
      </pc:sldChg>
      <pc:sldChg chg="modSp mod">
        <pc:chgData name="Matthieu De Mari" userId="dfb708c9-d8dc-439f-9a3b-c772bf4a311c" providerId="ADAL" clId="{4A7C15C1-612B-4140-B47C-F9FAFF7FF63B}" dt="2024-01-21T09:42:21.241" v="339"/>
        <pc:sldMkLst>
          <pc:docMk/>
          <pc:sldMk cId="3204645848" sldId="745"/>
        </pc:sldMkLst>
      </pc:sldChg>
      <pc:sldChg chg="modSp mod">
        <pc:chgData name="Matthieu De Mari" userId="dfb708c9-d8dc-439f-9a3b-c772bf4a311c" providerId="ADAL" clId="{4A7C15C1-612B-4140-B47C-F9FAFF7FF63B}" dt="2024-02-02T08:30:37.354" v="2975" actId="207"/>
        <pc:sldMkLst>
          <pc:docMk/>
          <pc:sldMk cId="918135084" sldId="746"/>
        </pc:sldMkLst>
      </pc:sldChg>
      <pc:sldChg chg="modSp mod">
        <pc:chgData name="Matthieu De Mari" userId="dfb708c9-d8dc-439f-9a3b-c772bf4a311c" providerId="ADAL" clId="{4A7C15C1-612B-4140-B47C-F9FAFF7FF63B}" dt="2024-02-02T08:31:29.561" v="3056" actId="20577"/>
        <pc:sldMkLst>
          <pc:docMk/>
          <pc:sldMk cId="2931071828" sldId="747"/>
        </pc:sldMkLst>
      </pc:sldChg>
      <pc:sldChg chg="modSp mod">
        <pc:chgData name="Matthieu De Mari" userId="dfb708c9-d8dc-439f-9a3b-c772bf4a311c" providerId="ADAL" clId="{4A7C15C1-612B-4140-B47C-F9FAFF7FF63B}" dt="2024-02-02T08:32:23.544" v="3115" actId="20577"/>
        <pc:sldMkLst>
          <pc:docMk/>
          <pc:sldMk cId="3978526987" sldId="748"/>
        </pc:sldMkLst>
      </pc:sldChg>
      <pc:sldChg chg="modSp mod">
        <pc:chgData name="Matthieu De Mari" userId="dfb708c9-d8dc-439f-9a3b-c772bf4a311c" providerId="ADAL" clId="{4A7C15C1-612B-4140-B47C-F9FAFF7FF63B}" dt="2024-02-02T08:32:45.024" v="3119"/>
        <pc:sldMkLst>
          <pc:docMk/>
          <pc:sldMk cId="2316732268" sldId="749"/>
        </pc:sldMkLst>
      </pc:sldChg>
      <pc:sldChg chg="modSp mod">
        <pc:chgData name="Matthieu De Mari" userId="dfb708c9-d8dc-439f-9a3b-c772bf4a311c" providerId="ADAL" clId="{4A7C15C1-612B-4140-B47C-F9FAFF7FF63B}" dt="2024-02-02T08:32:49.434" v="3120"/>
        <pc:sldMkLst>
          <pc:docMk/>
          <pc:sldMk cId="3379194796" sldId="750"/>
        </pc:sldMkLst>
      </pc:sldChg>
      <pc:sldChg chg="modSp mod">
        <pc:chgData name="Matthieu De Mari" userId="dfb708c9-d8dc-439f-9a3b-c772bf4a311c" providerId="ADAL" clId="{4A7C15C1-612B-4140-B47C-F9FAFF7FF63B}" dt="2024-02-02T08:32:52.900" v="3121"/>
        <pc:sldMkLst>
          <pc:docMk/>
          <pc:sldMk cId="2249021927" sldId="751"/>
        </pc:sldMkLst>
      </pc:sldChg>
      <pc:sldChg chg="modSp mod">
        <pc:chgData name="Matthieu De Mari" userId="dfb708c9-d8dc-439f-9a3b-c772bf4a311c" providerId="ADAL" clId="{4A7C15C1-612B-4140-B47C-F9FAFF7FF63B}" dt="2024-02-02T08:33:32.741" v="3162" actId="20577"/>
        <pc:sldMkLst>
          <pc:docMk/>
          <pc:sldMk cId="2393023523" sldId="752"/>
        </pc:sldMkLst>
      </pc:sldChg>
      <pc:sldChg chg="modSp mod">
        <pc:chgData name="Matthieu De Mari" userId="dfb708c9-d8dc-439f-9a3b-c772bf4a311c" providerId="ADAL" clId="{4A7C15C1-612B-4140-B47C-F9FAFF7FF63B}" dt="2024-02-02T08:33:47.814" v="3163"/>
        <pc:sldMkLst>
          <pc:docMk/>
          <pc:sldMk cId="97298847" sldId="753"/>
        </pc:sldMkLst>
      </pc:sldChg>
      <pc:sldChg chg="modSp mod">
        <pc:chgData name="Matthieu De Mari" userId="dfb708c9-d8dc-439f-9a3b-c772bf4a311c" providerId="ADAL" clId="{4A7C15C1-612B-4140-B47C-F9FAFF7FF63B}" dt="2024-01-26T02:39:46.244" v="1599" actId="20577"/>
        <pc:sldMkLst>
          <pc:docMk/>
          <pc:sldMk cId="1700831633" sldId="754"/>
        </pc:sldMkLst>
      </pc:sldChg>
      <pc:sldChg chg="modSp del mod">
        <pc:chgData name="Matthieu De Mari" userId="dfb708c9-d8dc-439f-9a3b-c772bf4a311c" providerId="ADAL" clId="{4A7C15C1-612B-4140-B47C-F9FAFF7FF63B}" dt="2024-01-26T02:40:21.270" v="1600" actId="47"/>
        <pc:sldMkLst>
          <pc:docMk/>
          <pc:sldMk cId="1643227240" sldId="755"/>
        </pc:sldMkLst>
      </pc:sldChg>
      <pc:sldChg chg="modSp mod">
        <pc:chgData name="Matthieu De Mari" userId="dfb708c9-d8dc-439f-9a3b-c772bf4a311c" providerId="ADAL" clId="{4A7C15C1-612B-4140-B47C-F9FAFF7FF63B}" dt="2024-01-26T02:40:33.437" v="1602" actId="20577"/>
        <pc:sldMkLst>
          <pc:docMk/>
          <pc:sldMk cId="866969377" sldId="756"/>
        </pc:sldMkLst>
      </pc:sldChg>
      <pc:sldChg chg="ord">
        <pc:chgData name="Matthieu De Mari" userId="dfb708c9-d8dc-439f-9a3b-c772bf4a311c" providerId="ADAL" clId="{4A7C15C1-612B-4140-B47C-F9FAFF7FF63B}" dt="2024-02-02T08:39:04.846" v="3702"/>
        <pc:sldMkLst>
          <pc:docMk/>
          <pc:sldMk cId="2525469962" sldId="757"/>
        </pc:sldMkLst>
      </pc:sldChg>
      <pc:sldChg chg="ord">
        <pc:chgData name="Matthieu De Mari" userId="dfb708c9-d8dc-439f-9a3b-c772bf4a311c" providerId="ADAL" clId="{4A7C15C1-612B-4140-B47C-F9FAFF7FF63B}" dt="2024-02-02T08:39:04.846" v="3702"/>
        <pc:sldMkLst>
          <pc:docMk/>
          <pc:sldMk cId="571242276" sldId="758"/>
        </pc:sldMkLst>
      </pc:sldChg>
      <pc:sldChg chg="ord">
        <pc:chgData name="Matthieu De Mari" userId="dfb708c9-d8dc-439f-9a3b-c772bf4a311c" providerId="ADAL" clId="{4A7C15C1-612B-4140-B47C-F9FAFF7FF63B}" dt="2024-02-02T08:39:04.846" v="3702"/>
        <pc:sldMkLst>
          <pc:docMk/>
          <pc:sldMk cId="1598131875" sldId="759"/>
        </pc:sldMkLst>
      </pc:sldChg>
      <pc:sldChg chg="modSp mod">
        <pc:chgData name="Matthieu De Mari" userId="dfb708c9-d8dc-439f-9a3b-c772bf4a311c" providerId="ADAL" clId="{4A7C15C1-612B-4140-B47C-F9FAFF7FF63B}" dt="2024-02-02T08:51:05.708" v="4647" actId="20577"/>
        <pc:sldMkLst>
          <pc:docMk/>
          <pc:sldMk cId="3051986941" sldId="760"/>
        </pc:sldMkLst>
      </pc:sldChg>
      <pc:sldChg chg="modSp mod">
        <pc:chgData name="Matthieu De Mari" userId="dfb708c9-d8dc-439f-9a3b-c772bf4a311c" providerId="ADAL" clId="{4A7C15C1-612B-4140-B47C-F9FAFF7FF63B}" dt="2024-02-02T08:52:34.611" v="4782" actId="20577"/>
        <pc:sldMkLst>
          <pc:docMk/>
          <pc:sldMk cId="2432930405" sldId="761"/>
        </pc:sldMkLst>
      </pc:sldChg>
      <pc:sldChg chg="modSp del mod">
        <pc:chgData name="Matthieu De Mari" userId="dfb708c9-d8dc-439f-9a3b-c772bf4a311c" providerId="ADAL" clId="{4A7C15C1-612B-4140-B47C-F9FAFF7FF63B}" dt="2024-01-21T09:58:57.774" v="1111" actId="47"/>
        <pc:sldMkLst>
          <pc:docMk/>
          <pc:sldMk cId="2732204578" sldId="763"/>
        </pc:sldMkLst>
      </pc:sldChg>
      <pc:sldChg chg="modSp mod">
        <pc:chgData name="Matthieu De Mari" userId="dfb708c9-d8dc-439f-9a3b-c772bf4a311c" providerId="ADAL" clId="{4A7C15C1-612B-4140-B47C-F9FAFF7FF63B}" dt="2024-02-02T08:39:09.874" v="3703" actId="20577"/>
        <pc:sldMkLst>
          <pc:docMk/>
          <pc:sldMk cId="182620227" sldId="764"/>
        </pc:sldMkLst>
      </pc:sldChg>
      <pc:sldChg chg="addSp delSp modSp mod">
        <pc:chgData name="Matthieu De Mari" userId="dfb708c9-d8dc-439f-9a3b-c772bf4a311c" providerId="ADAL" clId="{4A7C15C1-612B-4140-B47C-F9FAFF7FF63B}" dt="2024-02-02T08:35:10.557" v="3281" actId="20577"/>
        <pc:sldMkLst>
          <pc:docMk/>
          <pc:sldMk cId="704537498" sldId="765"/>
        </pc:sldMkLst>
      </pc:sldChg>
      <pc:sldChg chg="delSp modSp del mod">
        <pc:chgData name="Matthieu De Mari" userId="dfb708c9-d8dc-439f-9a3b-c772bf4a311c" providerId="ADAL" clId="{4A7C15C1-612B-4140-B47C-F9FAFF7FF63B}" dt="2024-01-30T06:40:11.481" v="1803" actId="47"/>
        <pc:sldMkLst>
          <pc:docMk/>
          <pc:sldMk cId="15799465" sldId="766"/>
        </pc:sldMkLst>
      </pc:sldChg>
      <pc:sldChg chg="addSp modSp mod">
        <pc:chgData name="Matthieu De Mari" userId="dfb708c9-d8dc-439f-9a3b-c772bf4a311c" providerId="ADAL" clId="{4A7C15C1-612B-4140-B47C-F9FAFF7FF63B}" dt="2024-02-02T08:36:54.435" v="3497" actId="20577"/>
        <pc:sldMkLst>
          <pc:docMk/>
          <pc:sldMk cId="1173007793" sldId="767"/>
        </pc:sldMkLst>
      </pc:sldChg>
      <pc:sldChg chg="delSp modSp mod modClrScheme chgLayout">
        <pc:chgData name="Matthieu De Mari" userId="dfb708c9-d8dc-439f-9a3b-c772bf4a311c" providerId="ADAL" clId="{4A7C15C1-612B-4140-B47C-F9FAFF7FF63B}" dt="2024-02-02T08:38:33.171" v="3699" actId="113"/>
        <pc:sldMkLst>
          <pc:docMk/>
          <pc:sldMk cId="1961599379" sldId="768"/>
        </pc:sldMkLst>
      </pc:sldChg>
      <pc:sldChg chg="modSp mod">
        <pc:chgData name="Matthieu De Mari" userId="dfb708c9-d8dc-439f-9a3b-c772bf4a311c" providerId="ADAL" clId="{4A7C15C1-612B-4140-B47C-F9FAFF7FF63B}" dt="2024-02-02T08:52:17.664" v="4781" actId="20577"/>
        <pc:sldMkLst>
          <pc:docMk/>
          <pc:sldMk cId="450098578" sldId="769"/>
        </pc:sldMkLst>
      </pc:sldChg>
      <pc:sldChg chg="modSp mod">
        <pc:chgData name="Matthieu De Mari" userId="dfb708c9-d8dc-439f-9a3b-c772bf4a311c" providerId="ADAL" clId="{4A7C15C1-612B-4140-B47C-F9FAFF7FF63B}" dt="2024-02-02T08:53:04.493" v="4801" actId="20577"/>
        <pc:sldMkLst>
          <pc:docMk/>
          <pc:sldMk cId="3692380720" sldId="770"/>
        </pc:sldMkLst>
      </pc:sldChg>
      <pc:sldChg chg="modSp mod">
        <pc:chgData name="Matthieu De Mari" userId="dfb708c9-d8dc-439f-9a3b-c772bf4a311c" providerId="ADAL" clId="{4A7C15C1-612B-4140-B47C-F9FAFF7FF63B}" dt="2024-01-26T02:50:01.887" v="1673" actId="20577"/>
        <pc:sldMkLst>
          <pc:docMk/>
          <pc:sldMk cId="1848853608" sldId="771"/>
        </pc:sldMkLst>
      </pc:sldChg>
      <pc:sldChg chg="modSp mod">
        <pc:chgData name="Matthieu De Mari" userId="dfb708c9-d8dc-439f-9a3b-c772bf4a311c" providerId="ADAL" clId="{4A7C15C1-612B-4140-B47C-F9FAFF7FF63B}" dt="2024-02-02T08:54:36.845" v="5002" actId="20577"/>
        <pc:sldMkLst>
          <pc:docMk/>
          <pc:sldMk cId="2353141738" sldId="772"/>
        </pc:sldMkLst>
      </pc:sldChg>
      <pc:sldChg chg="modSp mod">
        <pc:chgData name="Matthieu De Mari" userId="dfb708c9-d8dc-439f-9a3b-c772bf4a311c" providerId="ADAL" clId="{4A7C15C1-612B-4140-B47C-F9FAFF7FF63B}" dt="2024-01-26T02:51:42.188" v="1726" actId="20577"/>
        <pc:sldMkLst>
          <pc:docMk/>
          <pc:sldMk cId="1144958577" sldId="773"/>
        </pc:sldMkLst>
      </pc:sldChg>
      <pc:sldChg chg="modSp add mod ord">
        <pc:chgData name="Matthieu De Mari" userId="dfb708c9-d8dc-439f-9a3b-c772bf4a311c" providerId="ADAL" clId="{4A7C15C1-612B-4140-B47C-F9FAFF7FF63B}" dt="2024-02-02T08:39:04.846" v="3702"/>
        <pc:sldMkLst>
          <pc:docMk/>
          <pc:sldMk cId="1310926255" sldId="774"/>
        </pc:sldMkLst>
      </pc:sldChg>
      <pc:sldChg chg="new del">
        <pc:chgData name="Matthieu De Mari" userId="dfb708c9-d8dc-439f-9a3b-c772bf4a311c" providerId="ADAL" clId="{4A7C15C1-612B-4140-B47C-F9FAFF7FF63B}" dt="2024-01-26T01:41:08.750" v="1429" actId="680"/>
        <pc:sldMkLst>
          <pc:docMk/>
          <pc:sldMk cId="2112566057" sldId="775"/>
        </pc:sldMkLst>
      </pc:sldChg>
      <pc:sldChg chg="delSp modSp add mod modClrScheme chgLayout">
        <pc:chgData name="Matthieu De Mari" userId="dfb708c9-d8dc-439f-9a3b-c772bf4a311c" providerId="ADAL" clId="{4A7C15C1-612B-4140-B47C-F9FAFF7FF63B}" dt="2024-02-02T08:50:02.265" v="4573" actId="20577"/>
        <pc:sldMkLst>
          <pc:docMk/>
          <pc:sldMk cId="3293100675" sldId="775"/>
        </pc:sldMkLst>
      </pc:sldChg>
    </pc:docChg>
  </pc:docChgLst>
  <pc:docChgLst>
    <pc:chgData name="Matthieu De Mari" userId="dfb708c9-d8dc-439f-9a3b-c772bf4a311c" providerId="ADAL" clId="{4EF37645-952D-4CB6-BA8A-B8835D39C6B7}"/>
    <pc:docChg chg="custSel modSld">
      <pc:chgData name="Matthieu De Mari" userId="dfb708c9-d8dc-439f-9a3b-c772bf4a311c" providerId="ADAL" clId="{4EF37645-952D-4CB6-BA8A-B8835D39C6B7}" dt="2025-02-06T05:09:22.948" v="200" actId="20577"/>
      <pc:docMkLst>
        <pc:docMk/>
      </pc:docMkLst>
      <pc:sldChg chg="modSp mod">
        <pc:chgData name="Matthieu De Mari" userId="dfb708c9-d8dc-439f-9a3b-c772bf4a311c" providerId="ADAL" clId="{4EF37645-952D-4CB6-BA8A-B8835D39C6B7}" dt="2025-02-06T05:05:14.144" v="24" actId="20577"/>
        <pc:sldMkLst>
          <pc:docMk/>
          <pc:sldMk cId="4160337629" sldId="605"/>
        </pc:sldMkLst>
        <pc:spChg chg="mod">
          <ac:chgData name="Matthieu De Mari" userId="dfb708c9-d8dc-439f-9a3b-c772bf4a311c" providerId="ADAL" clId="{4EF37645-952D-4CB6-BA8A-B8835D39C6B7}" dt="2025-02-06T05:05:14.144" v="24" actId="20577"/>
          <ac:spMkLst>
            <pc:docMk/>
            <pc:sldMk cId="4160337629" sldId="605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4EF37645-952D-4CB6-BA8A-B8835D39C6B7}" dt="2025-02-06T05:09:22.948" v="200" actId="20577"/>
        <pc:sldMkLst>
          <pc:docMk/>
          <pc:sldMk cId="931835860" sldId="607"/>
        </pc:sldMkLst>
        <pc:spChg chg="mod">
          <ac:chgData name="Matthieu De Mari" userId="dfb708c9-d8dc-439f-9a3b-c772bf4a311c" providerId="ADAL" clId="{4EF37645-952D-4CB6-BA8A-B8835D39C6B7}" dt="2025-02-06T05:09:22.948" v="200" actId="20577"/>
          <ac:spMkLst>
            <pc:docMk/>
            <pc:sldMk cId="931835860" sldId="607"/>
            <ac:spMk id="3" creationId="{CE89A62E-0A02-E5E6-C125-17199041EEA2}"/>
          </ac:spMkLst>
        </pc:spChg>
      </pc:sldChg>
      <pc:sldChg chg="modSp mod">
        <pc:chgData name="Matthieu De Mari" userId="dfb708c9-d8dc-439f-9a3b-c772bf4a311c" providerId="ADAL" clId="{4EF37645-952D-4CB6-BA8A-B8835D39C6B7}" dt="2025-02-06T05:05:53.133" v="36" actId="113"/>
        <pc:sldMkLst>
          <pc:docMk/>
          <pc:sldMk cId="1576219694" sldId="729"/>
        </pc:sldMkLst>
        <pc:spChg chg="mod">
          <ac:chgData name="Matthieu De Mari" userId="dfb708c9-d8dc-439f-9a3b-c772bf4a311c" providerId="ADAL" clId="{4EF37645-952D-4CB6-BA8A-B8835D39C6B7}" dt="2025-02-06T05:05:53.133" v="36" actId="113"/>
          <ac:spMkLst>
            <pc:docMk/>
            <pc:sldMk cId="1576219694" sldId="729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4EF37645-952D-4CB6-BA8A-B8835D39C6B7}" dt="2025-02-06T05:07:15.079" v="167" actId="20577"/>
        <pc:sldMkLst>
          <pc:docMk/>
          <pc:sldMk cId="2721582871" sldId="731"/>
        </pc:sldMkLst>
        <pc:spChg chg="mod">
          <ac:chgData name="Matthieu De Mari" userId="dfb708c9-d8dc-439f-9a3b-c772bf4a311c" providerId="ADAL" clId="{4EF37645-952D-4CB6-BA8A-B8835D39C6B7}" dt="2025-02-06T05:07:15.079" v="167" actId="20577"/>
          <ac:spMkLst>
            <pc:docMk/>
            <pc:sldMk cId="2721582871" sldId="731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4EF37645-952D-4CB6-BA8A-B8835D39C6B7}" dt="2025-02-06T05:07:25.739" v="176" actId="20577"/>
        <pc:sldMkLst>
          <pc:docMk/>
          <pc:sldMk cId="3224935516" sldId="732"/>
        </pc:sldMkLst>
        <pc:spChg chg="mod">
          <ac:chgData name="Matthieu De Mari" userId="dfb708c9-d8dc-439f-9a3b-c772bf4a311c" providerId="ADAL" clId="{4EF37645-952D-4CB6-BA8A-B8835D39C6B7}" dt="2025-02-06T05:07:25.739" v="176" actId="20577"/>
          <ac:spMkLst>
            <pc:docMk/>
            <pc:sldMk cId="3224935516" sldId="732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4EF37645-952D-4CB6-BA8A-B8835D39C6B7}" dt="2025-02-06T05:07:40.950" v="177" actId="113"/>
        <pc:sldMkLst>
          <pc:docMk/>
          <pc:sldMk cId="3957896338" sldId="733"/>
        </pc:sldMkLst>
        <pc:spChg chg="mod">
          <ac:chgData name="Matthieu De Mari" userId="dfb708c9-d8dc-439f-9a3b-c772bf4a311c" providerId="ADAL" clId="{4EF37645-952D-4CB6-BA8A-B8835D39C6B7}" dt="2025-02-06T05:07:40.950" v="177" actId="113"/>
          <ac:spMkLst>
            <pc:docMk/>
            <pc:sldMk cId="3957896338" sldId="733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4EF37645-952D-4CB6-BA8A-B8835D39C6B7}" dt="2025-02-06T05:07:51.574" v="178" actId="113"/>
        <pc:sldMkLst>
          <pc:docMk/>
          <pc:sldMk cId="902592151" sldId="734"/>
        </pc:sldMkLst>
        <pc:spChg chg="mod">
          <ac:chgData name="Matthieu De Mari" userId="dfb708c9-d8dc-439f-9a3b-c772bf4a311c" providerId="ADAL" clId="{4EF37645-952D-4CB6-BA8A-B8835D39C6B7}" dt="2025-02-06T05:07:51.574" v="178" actId="113"/>
          <ac:spMkLst>
            <pc:docMk/>
            <pc:sldMk cId="902592151" sldId="734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4EF37645-952D-4CB6-BA8A-B8835D39C6B7}" dt="2025-02-06T05:07:55.278" v="179" actId="113"/>
        <pc:sldMkLst>
          <pc:docMk/>
          <pc:sldMk cId="1553292120" sldId="735"/>
        </pc:sldMkLst>
        <pc:spChg chg="mod">
          <ac:chgData name="Matthieu De Mari" userId="dfb708c9-d8dc-439f-9a3b-c772bf4a311c" providerId="ADAL" clId="{4EF37645-952D-4CB6-BA8A-B8835D39C6B7}" dt="2025-02-06T05:07:55.278" v="179" actId="113"/>
          <ac:spMkLst>
            <pc:docMk/>
            <pc:sldMk cId="1553292120" sldId="735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4EF37645-952D-4CB6-BA8A-B8835D39C6B7}" dt="2025-02-06T05:09:01.327" v="184" actId="20577"/>
        <pc:sldMkLst>
          <pc:docMk/>
          <pc:sldMk cId="3978526987" sldId="748"/>
        </pc:sldMkLst>
        <pc:spChg chg="mod">
          <ac:chgData name="Matthieu De Mari" userId="dfb708c9-d8dc-439f-9a3b-c772bf4a311c" providerId="ADAL" clId="{4EF37645-952D-4CB6-BA8A-B8835D39C6B7}" dt="2025-02-06T05:09:01.327" v="184" actId="20577"/>
          <ac:spMkLst>
            <pc:docMk/>
            <pc:sldMk cId="3978526987" sldId="748"/>
            <ac:spMk id="5" creationId="{4DE7EC8E-262A-539E-A4A9-D3B1A09420A4}"/>
          </ac:spMkLst>
        </pc:spChg>
      </pc:sldChg>
    </pc:docChg>
  </pc:docChgLst>
  <pc:docChgLst>
    <pc:chgData name="Matthieu De Mari" userId="dfb708c9-d8dc-439f-9a3b-c772bf4a311c" providerId="ADAL" clId="{AC85625E-3776-4941-99FB-73EC186E06DA}"/>
    <pc:docChg chg="custSel modSld">
      <pc:chgData name="Matthieu De Mari" userId="dfb708c9-d8dc-439f-9a3b-c772bf4a311c" providerId="ADAL" clId="{AC85625E-3776-4941-99FB-73EC186E06DA}" dt="2023-06-16T07:08:36.210" v="710" actId="20577"/>
      <pc:docMkLst>
        <pc:docMk/>
      </pc:docMkLst>
      <pc:sldChg chg="modSp mod">
        <pc:chgData name="Matthieu De Mari" userId="dfb708c9-d8dc-439f-9a3b-c772bf4a311c" providerId="ADAL" clId="{AC85625E-3776-4941-99FB-73EC186E06DA}" dt="2023-06-16T06:50:36.607" v="431" actId="20577"/>
        <pc:sldMkLst>
          <pc:docMk/>
          <pc:sldMk cId="4160337629" sldId="605"/>
        </pc:sldMkLst>
      </pc:sldChg>
      <pc:sldChg chg="modSp mod">
        <pc:chgData name="Matthieu De Mari" userId="dfb708c9-d8dc-439f-9a3b-c772bf4a311c" providerId="ADAL" clId="{AC85625E-3776-4941-99FB-73EC186E06DA}" dt="2023-06-16T06:57:41.184" v="571" actId="20577"/>
        <pc:sldMkLst>
          <pc:docMk/>
          <pc:sldMk cId="931835860" sldId="607"/>
        </pc:sldMkLst>
      </pc:sldChg>
      <pc:sldChg chg="modSp mod">
        <pc:chgData name="Matthieu De Mari" userId="dfb708c9-d8dc-439f-9a3b-c772bf4a311c" providerId="ADAL" clId="{AC85625E-3776-4941-99FB-73EC186E06DA}" dt="2023-06-15T10:38:12.570" v="31" actId="207"/>
        <pc:sldMkLst>
          <pc:docMk/>
          <pc:sldMk cId="1567954153" sldId="608"/>
        </pc:sldMkLst>
      </pc:sldChg>
      <pc:sldChg chg="modSp mod">
        <pc:chgData name="Matthieu De Mari" userId="dfb708c9-d8dc-439f-9a3b-c772bf4a311c" providerId="ADAL" clId="{AC85625E-3776-4941-99FB-73EC186E06DA}" dt="2023-06-16T06:59:48.109" v="626" actId="20577"/>
        <pc:sldMkLst>
          <pc:docMk/>
          <pc:sldMk cId="3297131487" sldId="674"/>
        </pc:sldMkLst>
      </pc:sldChg>
      <pc:sldChg chg="modSp mod">
        <pc:chgData name="Matthieu De Mari" userId="dfb708c9-d8dc-439f-9a3b-c772bf4a311c" providerId="ADAL" clId="{AC85625E-3776-4941-99FB-73EC186E06DA}" dt="2023-06-16T06:47:09.515" v="226" actId="20577"/>
        <pc:sldMkLst>
          <pc:docMk/>
          <pc:sldMk cId="1635888464" sldId="718"/>
        </pc:sldMkLst>
      </pc:sldChg>
      <pc:sldChg chg="modSp mod">
        <pc:chgData name="Matthieu De Mari" userId="dfb708c9-d8dc-439f-9a3b-c772bf4a311c" providerId="ADAL" clId="{AC85625E-3776-4941-99FB-73EC186E06DA}" dt="2023-06-16T06:48:02.963" v="280" actId="1076"/>
        <pc:sldMkLst>
          <pc:docMk/>
          <pc:sldMk cId="2312528435" sldId="719"/>
        </pc:sldMkLst>
      </pc:sldChg>
      <pc:sldChg chg="modSp mod">
        <pc:chgData name="Matthieu De Mari" userId="dfb708c9-d8dc-439f-9a3b-c772bf4a311c" providerId="ADAL" clId="{AC85625E-3776-4941-99FB-73EC186E06DA}" dt="2023-06-16T06:48:34.525" v="297" actId="1076"/>
        <pc:sldMkLst>
          <pc:docMk/>
          <pc:sldMk cId="2770032369" sldId="720"/>
        </pc:sldMkLst>
      </pc:sldChg>
      <pc:sldChg chg="modSp mod">
        <pc:chgData name="Matthieu De Mari" userId="dfb708c9-d8dc-439f-9a3b-c772bf4a311c" providerId="ADAL" clId="{AC85625E-3776-4941-99FB-73EC186E06DA}" dt="2023-06-16T06:50:02.970" v="426" actId="20577"/>
        <pc:sldMkLst>
          <pc:docMk/>
          <pc:sldMk cId="2821685648" sldId="725"/>
        </pc:sldMkLst>
      </pc:sldChg>
      <pc:sldChg chg="modSp mod">
        <pc:chgData name="Matthieu De Mari" userId="dfb708c9-d8dc-439f-9a3b-c772bf4a311c" providerId="ADAL" clId="{AC85625E-3776-4941-99FB-73EC186E06DA}" dt="2023-06-16T06:51:24.153" v="432" actId="5793"/>
        <pc:sldMkLst>
          <pc:docMk/>
          <pc:sldMk cId="572492002" sldId="730"/>
        </pc:sldMkLst>
      </pc:sldChg>
      <pc:sldChg chg="modSp mod">
        <pc:chgData name="Matthieu De Mari" userId="dfb708c9-d8dc-439f-9a3b-c772bf4a311c" providerId="ADAL" clId="{AC85625E-3776-4941-99FB-73EC186E06DA}" dt="2023-06-16T06:51:26.561" v="433" actId="5793"/>
        <pc:sldMkLst>
          <pc:docMk/>
          <pc:sldMk cId="2721582871" sldId="731"/>
        </pc:sldMkLst>
      </pc:sldChg>
      <pc:sldChg chg="modSp mod">
        <pc:chgData name="Matthieu De Mari" userId="dfb708c9-d8dc-439f-9a3b-c772bf4a311c" providerId="ADAL" clId="{AC85625E-3776-4941-99FB-73EC186E06DA}" dt="2023-06-16T06:51:59.992" v="452" actId="20577"/>
        <pc:sldMkLst>
          <pc:docMk/>
          <pc:sldMk cId="3224935516" sldId="732"/>
        </pc:sldMkLst>
      </pc:sldChg>
      <pc:sldChg chg="modSp mod">
        <pc:chgData name="Matthieu De Mari" userId="dfb708c9-d8dc-439f-9a3b-c772bf4a311c" providerId="ADAL" clId="{AC85625E-3776-4941-99FB-73EC186E06DA}" dt="2023-06-16T06:52:31.132" v="478" actId="20577"/>
        <pc:sldMkLst>
          <pc:docMk/>
          <pc:sldMk cId="3957896338" sldId="733"/>
        </pc:sldMkLst>
      </pc:sldChg>
      <pc:sldChg chg="modSp mod">
        <pc:chgData name="Matthieu De Mari" userId="dfb708c9-d8dc-439f-9a3b-c772bf4a311c" providerId="ADAL" clId="{AC85625E-3776-4941-99FB-73EC186E06DA}" dt="2023-06-16T06:53:15.279" v="484" actId="20577"/>
        <pc:sldMkLst>
          <pc:docMk/>
          <pc:sldMk cId="902592151" sldId="734"/>
        </pc:sldMkLst>
      </pc:sldChg>
      <pc:sldChg chg="modSp mod">
        <pc:chgData name="Matthieu De Mari" userId="dfb708c9-d8dc-439f-9a3b-c772bf4a311c" providerId="ADAL" clId="{AC85625E-3776-4941-99FB-73EC186E06DA}" dt="2023-06-16T06:53:33.077" v="490" actId="20577"/>
        <pc:sldMkLst>
          <pc:docMk/>
          <pc:sldMk cId="1553292120" sldId="735"/>
        </pc:sldMkLst>
      </pc:sldChg>
      <pc:sldChg chg="addSp modSp mod">
        <pc:chgData name="Matthieu De Mari" userId="dfb708c9-d8dc-439f-9a3b-c772bf4a311c" providerId="ADAL" clId="{AC85625E-3776-4941-99FB-73EC186E06DA}" dt="2023-06-16T06:55:20.572" v="528" actId="14100"/>
        <pc:sldMkLst>
          <pc:docMk/>
          <pc:sldMk cId="3154432922" sldId="738"/>
        </pc:sldMkLst>
      </pc:sldChg>
      <pc:sldChg chg="modSp mod">
        <pc:chgData name="Matthieu De Mari" userId="dfb708c9-d8dc-439f-9a3b-c772bf4a311c" providerId="ADAL" clId="{AC85625E-3776-4941-99FB-73EC186E06DA}" dt="2023-06-16T06:56:02.521" v="545" actId="20577"/>
        <pc:sldMkLst>
          <pc:docMk/>
          <pc:sldMk cId="1634473454" sldId="743"/>
        </pc:sldMkLst>
      </pc:sldChg>
      <pc:sldChg chg="modSp mod">
        <pc:chgData name="Matthieu De Mari" userId="dfb708c9-d8dc-439f-9a3b-c772bf4a311c" providerId="ADAL" clId="{AC85625E-3776-4941-99FB-73EC186E06DA}" dt="2023-06-16T06:56:28.959" v="560" actId="20577"/>
        <pc:sldMkLst>
          <pc:docMk/>
          <pc:sldMk cId="3204645848" sldId="745"/>
        </pc:sldMkLst>
      </pc:sldChg>
      <pc:sldChg chg="modSp mod">
        <pc:chgData name="Matthieu De Mari" userId="dfb708c9-d8dc-439f-9a3b-c772bf4a311c" providerId="ADAL" clId="{AC85625E-3776-4941-99FB-73EC186E06DA}" dt="2023-06-16T06:56:52.677" v="567" actId="113"/>
        <pc:sldMkLst>
          <pc:docMk/>
          <pc:sldMk cId="918135084" sldId="746"/>
        </pc:sldMkLst>
      </pc:sldChg>
      <pc:sldChg chg="modSp mod">
        <pc:chgData name="Matthieu De Mari" userId="dfb708c9-d8dc-439f-9a3b-c772bf4a311c" providerId="ADAL" clId="{AC85625E-3776-4941-99FB-73EC186E06DA}" dt="2023-06-16T06:57:44.965" v="573"/>
        <pc:sldMkLst>
          <pc:docMk/>
          <pc:sldMk cId="2316732268" sldId="749"/>
        </pc:sldMkLst>
      </pc:sldChg>
      <pc:sldChg chg="modSp mod">
        <pc:chgData name="Matthieu De Mari" userId="dfb708c9-d8dc-439f-9a3b-c772bf4a311c" providerId="ADAL" clId="{AC85625E-3776-4941-99FB-73EC186E06DA}" dt="2023-06-16T06:57:48.679" v="575"/>
        <pc:sldMkLst>
          <pc:docMk/>
          <pc:sldMk cId="3379194796" sldId="750"/>
        </pc:sldMkLst>
      </pc:sldChg>
      <pc:sldChg chg="addSp delSp modSp mod">
        <pc:chgData name="Matthieu De Mari" userId="dfb708c9-d8dc-439f-9a3b-c772bf4a311c" providerId="ADAL" clId="{AC85625E-3776-4941-99FB-73EC186E06DA}" dt="2023-06-16T06:58:20.244" v="597"/>
        <pc:sldMkLst>
          <pc:docMk/>
          <pc:sldMk cId="2249021927" sldId="751"/>
        </pc:sldMkLst>
      </pc:sldChg>
      <pc:sldChg chg="modSp mod">
        <pc:chgData name="Matthieu De Mari" userId="dfb708c9-d8dc-439f-9a3b-c772bf4a311c" providerId="ADAL" clId="{AC85625E-3776-4941-99FB-73EC186E06DA}" dt="2023-06-16T06:58:14.717" v="595" actId="14100"/>
        <pc:sldMkLst>
          <pc:docMk/>
          <pc:sldMk cId="2393023523" sldId="752"/>
        </pc:sldMkLst>
      </pc:sldChg>
      <pc:sldChg chg="modSp mod">
        <pc:chgData name="Matthieu De Mari" userId="dfb708c9-d8dc-439f-9a3b-c772bf4a311c" providerId="ADAL" clId="{AC85625E-3776-4941-99FB-73EC186E06DA}" dt="2023-06-16T06:58:26.724" v="601" actId="20577"/>
        <pc:sldMkLst>
          <pc:docMk/>
          <pc:sldMk cId="97298847" sldId="753"/>
        </pc:sldMkLst>
      </pc:sldChg>
      <pc:sldChg chg="addSp delSp modSp mod">
        <pc:chgData name="Matthieu De Mari" userId="dfb708c9-d8dc-439f-9a3b-c772bf4a311c" providerId="ADAL" clId="{AC85625E-3776-4941-99FB-73EC186E06DA}" dt="2023-06-16T06:58:48.369" v="603"/>
        <pc:sldMkLst>
          <pc:docMk/>
          <pc:sldMk cId="1643227240" sldId="755"/>
        </pc:sldMkLst>
      </pc:sldChg>
      <pc:sldChg chg="modSp mod">
        <pc:chgData name="Matthieu De Mari" userId="dfb708c9-d8dc-439f-9a3b-c772bf4a311c" providerId="ADAL" clId="{AC85625E-3776-4941-99FB-73EC186E06DA}" dt="2023-06-16T06:59:06.033" v="616" actId="20577"/>
        <pc:sldMkLst>
          <pc:docMk/>
          <pc:sldMk cId="866969377" sldId="756"/>
        </pc:sldMkLst>
      </pc:sldChg>
      <pc:sldChg chg="modSp mod">
        <pc:chgData name="Matthieu De Mari" userId="dfb708c9-d8dc-439f-9a3b-c772bf4a311c" providerId="ADAL" clId="{AC85625E-3776-4941-99FB-73EC186E06DA}" dt="2023-06-15T10:37:15.680" v="9" actId="20577"/>
        <pc:sldMkLst>
          <pc:docMk/>
          <pc:sldMk cId="571242276" sldId="758"/>
        </pc:sldMkLst>
      </pc:sldChg>
      <pc:sldChg chg="modSp mod">
        <pc:chgData name="Matthieu De Mari" userId="dfb708c9-d8dc-439f-9a3b-c772bf4a311c" providerId="ADAL" clId="{AC85625E-3776-4941-99FB-73EC186E06DA}" dt="2023-06-15T10:39:05.432" v="51" actId="20577"/>
        <pc:sldMkLst>
          <pc:docMk/>
          <pc:sldMk cId="1598131875" sldId="759"/>
        </pc:sldMkLst>
      </pc:sldChg>
      <pc:sldChg chg="modSp mod">
        <pc:chgData name="Matthieu De Mari" userId="dfb708c9-d8dc-439f-9a3b-c772bf4a311c" providerId="ADAL" clId="{AC85625E-3776-4941-99FB-73EC186E06DA}" dt="2023-06-16T06:59:52.521" v="627"/>
        <pc:sldMkLst>
          <pc:docMk/>
          <pc:sldMk cId="1566111724" sldId="762"/>
        </pc:sldMkLst>
      </pc:sldChg>
      <pc:sldChg chg="modSp mod">
        <pc:chgData name="Matthieu De Mari" userId="dfb708c9-d8dc-439f-9a3b-c772bf4a311c" providerId="ADAL" clId="{AC85625E-3776-4941-99FB-73EC186E06DA}" dt="2023-06-16T07:08:36.210" v="710" actId="20577"/>
        <pc:sldMkLst>
          <pc:docMk/>
          <pc:sldMk cId="182620227" sldId="764"/>
        </pc:sldMkLst>
      </pc:sldChg>
      <pc:sldChg chg="modSp mod">
        <pc:chgData name="Matthieu De Mari" userId="dfb708c9-d8dc-439f-9a3b-c772bf4a311c" providerId="ADAL" clId="{AC85625E-3776-4941-99FB-73EC186E06DA}" dt="2023-06-15T10:35:39.521" v="0" actId="113"/>
        <pc:sldMkLst>
          <pc:docMk/>
          <pc:sldMk cId="704537498" sldId="765"/>
        </pc:sldMkLst>
      </pc:sldChg>
      <pc:sldChg chg="modSp mod">
        <pc:chgData name="Matthieu De Mari" userId="dfb708c9-d8dc-439f-9a3b-c772bf4a311c" providerId="ADAL" clId="{AC85625E-3776-4941-99FB-73EC186E06DA}" dt="2023-06-15T10:35:42.928" v="1" actId="113"/>
        <pc:sldMkLst>
          <pc:docMk/>
          <pc:sldMk cId="15799465" sldId="766"/>
        </pc:sldMkLst>
      </pc:sldChg>
      <pc:sldChg chg="modSp mod">
        <pc:chgData name="Matthieu De Mari" userId="dfb708c9-d8dc-439f-9a3b-c772bf4a311c" providerId="ADAL" clId="{AC85625E-3776-4941-99FB-73EC186E06DA}" dt="2023-06-15T10:35:46.593" v="2" actId="113"/>
        <pc:sldMkLst>
          <pc:docMk/>
          <pc:sldMk cId="1173007793" sldId="767"/>
        </pc:sldMkLst>
      </pc:sldChg>
      <pc:sldChg chg="modSp mod">
        <pc:chgData name="Matthieu De Mari" userId="dfb708c9-d8dc-439f-9a3b-c772bf4a311c" providerId="ADAL" clId="{AC85625E-3776-4941-99FB-73EC186E06DA}" dt="2023-06-15T10:35:55.818" v="3" actId="113"/>
        <pc:sldMkLst>
          <pc:docMk/>
          <pc:sldMk cId="1961599379" sldId="768"/>
        </pc:sldMkLst>
      </pc:sldChg>
      <pc:sldChg chg="modSp mod">
        <pc:chgData name="Matthieu De Mari" userId="dfb708c9-d8dc-439f-9a3b-c772bf4a311c" providerId="ADAL" clId="{AC85625E-3776-4941-99FB-73EC186E06DA}" dt="2023-06-15T10:36:47.235" v="8" actId="20577"/>
        <pc:sldMkLst>
          <pc:docMk/>
          <pc:sldMk cId="3692380720" sldId="770"/>
        </pc:sldMkLst>
      </pc:sldChg>
    </pc:docChg>
  </pc:docChgLst>
  <pc:docChgLst>
    <pc:chgData name="Matthieu De Mari" userId="dfb708c9-d8dc-439f-9a3b-c772bf4a311c" providerId="ADAL" clId="{8EE40018-26BD-4A7B-8D17-70AC8417C2D0}"/>
    <pc:docChg chg="undo custSel addSld delSld modSld sldOrd addSection delSection modSection">
      <pc:chgData name="Matthieu De Mari" userId="dfb708c9-d8dc-439f-9a3b-c772bf4a311c" providerId="ADAL" clId="{8EE40018-26BD-4A7B-8D17-70AC8417C2D0}" dt="2022-12-05T10:10:00.559" v="8297" actId="17846"/>
      <pc:docMkLst>
        <pc:docMk/>
      </pc:docMkLst>
      <pc:sldChg chg="modSp mod">
        <pc:chgData name="Matthieu De Mari" userId="dfb708c9-d8dc-439f-9a3b-c772bf4a311c" providerId="ADAL" clId="{8EE40018-26BD-4A7B-8D17-70AC8417C2D0}" dt="2022-11-16T06:55:04.205" v="66" actId="20577"/>
        <pc:sldMkLst>
          <pc:docMk/>
          <pc:sldMk cId="3442501962" sldId="257"/>
        </pc:sldMkLst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556835968" sldId="261"/>
        </pc:sldMkLst>
      </pc:sldChg>
      <pc:sldChg chg="add delCm">
        <pc:chgData name="Matthieu De Mari" userId="dfb708c9-d8dc-439f-9a3b-c772bf4a311c" providerId="ADAL" clId="{8EE40018-26BD-4A7B-8D17-70AC8417C2D0}" dt="2022-11-16T07:44:41.604" v="4058"/>
        <pc:sldMkLst>
          <pc:docMk/>
          <pc:sldMk cId="3338565690" sldId="264"/>
        </pc:sldMkLst>
      </pc:sldChg>
      <pc:sldChg chg="modSp mod">
        <pc:chgData name="Matthieu De Mari" userId="dfb708c9-d8dc-439f-9a3b-c772bf4a311c" providerId="ADAL" clId="{8EE40018-26BD-4A7B-8D17-70AC8417C2D0}" dt="2022-11-16T06:54:47.612" v="47" actId="20577"/>
        <pc:sldMkLst>
          <pc:docMk/>
          <pc:sldMk cId="1893873068" sldId="266"/>
        </pc:sldMkLst>
      </pc:sldChg>
      <pc:sldChg chg="modSp mod">
        <pc:chgData name="Matthieu De Mari" userId="dfb708c9-d8dc-439f-9a3b-c772bf4a311c" providerId="ADAL" clId="{8EE40018-26BD-4A7B-8D17-70AC8417C2D0}" dt="2022-11-16T06:54:56.797" v="60" actId="20577"/>
        <pc:sldMkLst>
          <pc:docMk/>
          <pc:sldMk cId="3880949074" sldId="267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969289828" sldId="27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543657650" sldId="273"/>
        </pc:sldMkLst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687792543" sldId="275"/>
        </pc:sldMkLst>
      </pc:sldChg>
      <pc:sldChg chg="addSp delSp modSp add mod chgLayout">
        <pc:chgData name="Matthieu De Mari" userId="dfb708c9-d8dc-439f-9a3b-c772bf4a311c" providerId="ADAL" clId="{8EE40018-26BD-4A7B-8D17-70AC8417C2D0}" dt="2022-11-16T09:39:48.465" v="8121" actId="478"/>
        <pc:sldMkLst>
          <pc:docMk/>
          <pc:sldMk cId="1694737057" sldId="276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1852878019" sldId="276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55509003" sldId="278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873470932" sldId="280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477464442" sldId="28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4219540979" sldId="282"/>
        </pc:sldMkLst>
      </pc:sldChg>
      <pc:sldChg chg="modSp del mod">
        <pc:chgData name="Matthieu De Mari" userId="dfb708c9-d8dc-439f-9a3b-c772bf4a311c" providerId="ADAL" clId="{8EE40018-26BD-4A7B-8D17-70AC8417C2D0}" dt="2022-11-16T06:55:05.435" v="67" actId="47"/>
        <pc:sldMkLst>
          <pc:docMk/>
          <pc:sldMk cId="2071167148" sldId="284"/>
        </pc:sldMkLst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3743280645" sldId="285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2640130553" sldId="286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356285317" sldId="289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473860244" sldId="290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90213158" sldId="291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717810270" sldId="292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783948156" sldId="293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4179829315" sldId="29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709624762" sldId="29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76857052" sldId="297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1885656403" sldId="298"/>
        </pc:sldMkLst>
      </pc:sldChg>
      <pc:sldChg chg="modSp add mod">
        <pc:chgData name="Matthieu De Mari" userId="dfb708c9-d8dc-439f-9a3b-c772bf4a311c" providerId="ADAL" clId="{8EE40018-26BD-4A7B-8D17-70AC8417C2D0}" dt="2022-11-16T09:24:19.651" v="7542" actId="207"/>
        <pc:sldMkLst>
          <pc:docMk/>
          <pc:sldMk cId="2161190178" sldId="299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768793426" sldId="29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02380433" sldId="300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02284175" sldId="301"/>
        </pc:sldMkLst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1547433389" sldId="302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335250243" sldId="303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49456406" sldId="305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917974936" sldId="307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2278752964" sldId="309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317882412" sldId="310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051144984" sldId="311"/>
        </pc:sldMkLst>
      </pc:sldChg>
      <pc:sldChg chg="delSp modSp add mod ord">
        <pc:chgData name="Matthieu De Mari" userId="dfb708c9-d8dc-439f-9a3b-c772bf4a311c" providerId="ADAL" clId="{8EE40018-26BD-4A7B-8D17-70AC8417C2D0}" dt="2022-11-16T09:35:21.416" v="8065" actId="5793"/>
        <pc:sldMkLst>
          <pc:docMk/>
          <pc:sldMk cId="585312994" sldId="313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666448182" sldId="313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701431758" sldId="314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813469429" sldId="31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19476332" sldId="31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133188960" sldId="317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13491245" sldId="31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9927457" sldId="31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868347224" sldId="320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901421326" sldId="32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86318379" sldId="322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35785749" sldId="323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73807039" sldId="324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026304390" sldId="32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4144845603" sldId="32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128704617" sldId="32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228181526" sldId="32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086607777" sldId="331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3744088925" sldId="332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1824898086" sldId="33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704706604" sldId="33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503014896" sldId="33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757180629" sldId="338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251712844" sldId="339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00047863" sldId="341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607475250" sldId="34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202386436" sldId="343"/>
        </pc:sldMkLst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4222503966" sldId="345"/>
        </pc:sldMkLst>
      </pc:sldChg>
      <pc:sldChg chg="modSp add del mod">
        <pc:chgData name="Matthieu De Mari" userId="dfb708c9-d8dc-439f-9a3b-c772bf4a311c" providerId="ADAL" clId="{8EE40018-26BD-4A7B-8D17-70AC8417C2D0}" dt="2022-11-16T06:54:26.067" v="39" actId="20577"/>
        <pc:sldMkLst>
          <pc:docMk/>
          <pc:sldMk cId="1036081419" sldId="34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2606749" sldId="350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8855396" sldId="35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5123530" sldId="353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4430080" sldId="354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30765258" sldId="35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0566505" sldId="35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51041797" sldId="357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341017383" sldId="35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843036564" sldId="360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543635220" sldId="36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67323081" sldId="36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557491043" sldId="365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137941" sldId="366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759705435" sldId="367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578341878" sldId="36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979488587" sldId="369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954723006" sldId="371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007393074" sldId="372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039951211" sldId="37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74715825" sldId="37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1113800729" sldId="376"/>
        </pc:sldMkLst>
      </pc:sldChg>
      <pc:sldChg chg="modSp mod">
        <pc:chgData name="Matthieu De Mari" userId="dfb708c9-d8dc-439f-9a3b-c772bf4a311c" providerId="ADAL" clId="{8EE40018-26BD-4A7B-8D17-70AC8417C2D0}" dt="2022-11-16T06:53:49.572" v="12" actId="20577"/>
        <pc:sldMkLst>
          <pc:docMk/>
          <pc:sldMk cId="1040156172" sldId="377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8:24:22.958" v="6974" actId="20577"/>
        <pc:sldMkLst>
          <pc:docMk/>
          <pc:sldMk cId="2102240919" sldId="378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36780210" sldId="378"/>
        </pc:sldMkLst>
      </pc:sldChg>
      <pc:sldChg chg="modSp new mod">
        <pc:chgData name="Matthieu De Mari" userId="dfb708c9-d8dc-439f-9a3b-c772bf4a311c" providerId="ADAL" clId="{8EE40018-26BD-4A7B-8D17-70AC8417C2D0}" dt="2022-11-16T07:12:14.976" v="1312" actId="20577"/>
        <pc:sldMkLst>
          <pc:docMk/>
          <pc:sldMk cId="2869851827" sldId="379"/>
        </pc:sldMkLst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3686470996" sldId="37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7:21:24.039" v="1562" actId="1076"/>
        <pc:sldMkLst>
          <pc:docMk/>
          <pc:sldMk cId="1174628089" sldId="380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5897880" sldId="380"/>
        </pc:sldMkLst>
      </pc:sldChg>
      <pc:sldChg chg="modSp new mod">
        <pc:chgData name="Matthieu De Mari" userId="dfb708c9-d8dc-439f-9a3b-c772bf4a311c" providerId="ADAL" clId="{8EE40018-26BD-4A7B-8D17-70AC8417C2D0}" dt="2022-11-16T07:26:46.200" v="2346" actId="27636"/>
        <pc:sldMkLst>
          <pc:docMk/>
          <pc:sldMk cId="1027151186" sldId="381"/>
        </pc:sldMkLst>
      </pc:sldChg>
      <pc:sldChg chg="del">
        <pc:chgData name="Matthieu De Mari" userId="dfb708c9-d8dc-439f-9a3b-c772bf4a311c" providerId="ADAL" clId="{8EE40018-26BD-4A7B-8D17-70AC8417C2D0}" dt="2022-11-16T06:54:42.327" v="41" actId="47"/>
        <pc:sldMkLst>
          <pc:docMk/>
          <pc:sldMk cId="1174542860" sldId="38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70210852" sldId="382"/>
        </pc:sldMkLst>
      </pc:sldChg>
      <pc:sldChg chg="modSp add mod">
        <pc:chgData name="Matthieu De Mari" userId="dfb708c9-d8dc-439f-9a3b-c772bf4a311c" providerId="ADAL" clId="{8EE40018-26BD-4A7B-8D17-70AC8417C2D0}" dt="2022-11-16T07:30:23.615" v="2881" actId="20577"/>
        <pc:sldMkLst>
          <pc:docMk/>
          <pc:sldMk cId="2668007958" sldId="382"/>
        </pc:sldMkLst>
      </pc:sldChg>
      <pc:sldChg chg="modSp add mod">
        <pc:chgData name="Matthieu De Mari" userId="dfb708c9-d8dc-439f-9a3b-c772bf4a311c" providerId="ADAL" clId="{8EE40018-26BD-4A7B-8D17-70AC8417C2D0}" dt="2022-11-16T07:33:56.915" v="3465" actId="20577"/>
        <pc:sldMkLst>
          <pc:docMk/>
          <pc:sldMk cId="3313062775" sldId="383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654187078" sldId="383"/>
        </pc:sldMkLst>
      </pc:sldChg>
      <pc:sldChg chg="modSp add mod">
        <pc:chgData name="Matthieu De Mari" userId="dfb708c9-d8dc-439f-9a3b-c772bf4a311c" providerId="ADAL" clId="{8EE40018-26BD-4A7B-8D17-70AC8417C2D0}" dt="2022-11-16T07:37:33.419" v="3834" actId="20577"/>
        <pc:sldMkLst>
          <pc:docMk/>
          <pc:sldMk cId="919173083" sldId="384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145882535" sldId="384"/>
        </pc:sldMkLst>
      </pc:sldChg>
      <pc:sldChg chg="modSp add mod">
        <pc:chgData name="Matthieu De Mari" userId="dfb708c9-d8dc-439f-9a3b-c772bf4a311c" providerId="ADAL" clId="{8EE40018-26BD-4A7B-8D17-70AC8417C2D0}" dt="2022-11-16T07:38:33.850" v="3885" actId="20577"/>
        <pc:sldMkLst>
          <pc:docMk/>
          <pc:sldMk cId="1135317816" sldId="385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609241577" sldId="385"/>
        </pc:sldMkLst>
      </pc:sldChg>
      <pc:sldChg chg="modSp add mod">
        <pc:chgData name="Matthieu De Mari" userId="dfb708c9-d8dc-439f-9a3b-c772bf4a311c" providerId="ADAL" clId="{8EE40018-26BD-4A7B-8D17-70AC8417C2D0}" dt="2022-11-16T07:40:39.829" v="4056" actId="20577"/>
        <pc:sldMkLst>
          <pc:docMk/>
          <pc:sldMk cId="2964357363" sldId="386"/>
        </pc:sldMkLst>
      </pc:sldChg>
      <pc:sldChg chg="modSp new mod">
        <pc:chgData name="Matthieu De Mari" userId="dfb708c9-d8dc-439f-9a3b-c772bf4a311c" providerId="ADAL" clId="{8EE40018-26BD-4A7B-8D17-70AC8417C2D0}" dt="2022-11-16T07:52:42.951" v="4684" actId="20577"/>
        <pc:sldMkLst>
          <pc:docMk/>
          <pc:sldMk cId="1437705667" sldId="387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448415676" sldId="387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993695443" sldId="388"/>
        </pc:sldMkLst>
      </pc:sldChg>
      <pc:sldChg chg="modSp new mod">
        <pc:chgData name="Matthieu De Mari" userId="dfb708c9-d8dc-439f-9a3b-c772bf4a311c" providerId="ADAL" clId="{8EE40018-26BD-4A7B-8D17-70AC8417C2D0}" dt="2022-11-16T07:44:57.382" v="4069" actId="20577"/>
        <pc:sldMkLst>
          <pc:docMk/>
          <pc:sldMk cId="3616339317" sldId="388"/>
        </pc:sldMkLst>
      </pc:sldChg>
      <pc:sldChg chg="modSp add mod">
        <pc:chgData name="Matthieu De Mari" userId="dfb708c9-d8dc-439f-9a3b-c772bf4a311c" providerId="ADAL" clId="{8EE40018-26BD-4A7B-8D17-70AC8417C2D0}" dt="2022-11-16T07:56:14.952" v="5061" actId="14100"/>
        <pc:sldMkLst>
          <pc:docMk/>
          <pc:sldMk cId="2463050599" sldId="389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051477034" sldId="38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8:07:42.463" v="5919" actId="20577"/>
        <pc:sldMkLst>
          <pc:docMk/>
          <pc:sldMk cId="305053717" sldId="390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3658166" sldId="390"/>
        </pc:sldMkLst>
      </pc:sldChg>
      <pc:sldChg chg="del">
        <pc:chgData name="Matthieu De Mari" userId="dfb708c9-d8dc-439f-9a3b-c772bf4a311c" providerId="ADAL" clId="{8EE40018-26BD-4A7B-8D17-70AC8417C2D0}" dt="2022-11-16T06:54:39.791" v="40" actId="47"/>
        <pc:sldMkLst>
          <pc:docMk/>
          <pc:sldMk cId="1682911312" sldId="391"/>
        </pc:sldMkLst>
      </pc:sldChg>
      <pc:sldChg chg="addSp modSp add mod">
        <pc:chgData name="Matthieu De Mari" userId="dfb708c9-d8dc-439f-9a3b-c772bf4a311c" providerId="ADAL" clId="{8EE40018-26BD-4A7B-8D17-70AC8417C2D0}" dt="2022-11-16T08:02:05.097" v="5403" actId="20577"/>
        <pc:sldMkLst>
          <pc:docMk/>
          <pc:sldMk cId="3843402283" sldId="391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8:11:07.550" v="6182" actId="1076"/>
        <pc:sldMkLst>
          <pc:docMk/>
          <pc:sldMk cId="4206316821" sldId="392"/>
        </pc:sldMkLst>
      </pc:sldChg>
      <pc:sldChg chg="delSp modSp add mod modClrScheme chgLayout">
        <pc:chgData name="Matthieu De Mari" userId="dfb708c9-d8dc-439f-9a3b-c772bf4a311c" providerId="ADAL" clId="{8EE40018-26BD-4A7B-8D17-70AC8417C2D0}" dt="2022-11-16T08:11:50.802" v="6194" actId="1076"/>
        <pc:sldMkLst>
          <pc:docMk/>
          <pc:sldMk cId="2959044582" sldId="393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8:14:48.035" v="6468" actId="20577"/>
        <pc:sldMkLst>
          <pc:docMk/>
          <pc:sldMk cId="1878827290" sldId="394"/>
        </pc:sldMkLst>
      </pc:sldChg>
      <pc:sldChg chg="addSp modSp new mod">
        <pc:chgData name="Matthieu De Mari" userId="dfb708c9-d8dc-439f-9a3b-c772bf4a311c" providerId="ADAL" clId="{8EE40018-26BD-4A7B-8D17-70AC8417C2D0}" dt="2022-11-16T08:27:11.404" v="6976" actId="14100"/>
        <pc:sldMkLst>
          <pc:docMk/>
          <pc:sldMk cId="3358927626" sldId="395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9:35:02.003" v="8057" actId="21"/>
        <pc:sldMkLst>
          <pc:docMk/>
          <pc:sldMk cId="235876011" sldId="396"/>
        </pc:sldMkLst>
      </pc:sldChg>
      <pc:sldChg chg="addSp delSp modSp add mod">
        <pc:chgData name="Matthieu De Mari" userId="dfb708c9-d8dc-439f-9a3b-c772bf4a311c" providerId="ADAL" clId="{8EE40018-26BD-4A7B-8D17-70AC8417C2D0}" dt="2022-11-16T09:39:27.213" v="8113" actId="113"/>
        <pc:sldMkLst>
          <pc:docMk/>
          <pc:sldMk cId="303120167" sldId="397"/>
        </pc:sldMkLst>
      </pc:sldChg>
      <pc:sldChg chg="addSp delSp modSp add mod chgLayout">
        <pc:chgData name="Matthieu De Mari" userId="dfb708c9-d8dc-439f-9a3b-c772bf4a311c" providerId="ADAL" clId="{8EE40018-26BD-4A7B-8D17-70AC8417C2D0}" dt="2022-11-16T09:45:37.379" v="8252" actId="1076"/>
        <pc:sldMkLst>
          <pc:docMk/>
          <pc:sldMk cId="3176757324" sldId="398"/>
        </pc:sldMkLst>
      </pc:sldChg>
      <pc:sldChg chg="addSp delSp modSp add mod">
        <pc:chgData name="Matthieu De Mari" userId="dfb708c9-d8dc-439f-9a3b-c772bf4a311c" providerId="ADAL" clId="{8EE40018-26BD-4A7B-8D17-70AC8417C2D0}" dt="2022-11-16T09:44:16.758" v="8224" actId="20577"/>
        <pc:sldMkLst>
          <pc:docMk/>
          <pc:sldMk cId="1676715781" sldId="399"/>
        </pc:sldMkLst>
      </pc:sldChg>
      <pc:sldChg chg="addSp delSp modSp add mod">
        <pc:chgData name="Matthieu De Mari" userId="dfb708c9-d8dc-439f-9a3b-c772bf4a311c" providerId="ADAL" clId="{8EE40018-26BD-4A7B-8D17-70AC8417C2D0}" dt="2022-11-16T09:45:07.721" v="8241" actId="1076"/>
        <pc:sldMkLst>
          <pc:docMk/>
          <pc:sldMk cId="1334194148" sldId="400"/>
        </pc:sldMkLst>
      </pc:sldChg>
      <pc:sldChg chg="modSp add mod">
        <pc:chgData name="Matthieu De Mari" userId="dfb708c9-d8dc-439f-9a3b-c772bf4a311c" providerId="ADAL" clId="{8EE40018-26BD-4A7B-8D17-70AC8417C2D0}" dt="2022-11-16T09:35:26.032" v="8067" actId="5793"/>
        <pc:sldMkLst>
          <pc:docMk/>
          <pc:sldMk cId="1629532386" sldId="401"/>
        </pc:sldMkLst>
      </pc:sldChg>
      <pc:sldChg chg="addSp delSp modSp add mod">
        <pc:chgData name="Matthieu De Mari" userId="dfb708c9-d8dc-439f-9a3b-c772bf4a311c" providerId="ADAL" clId="{8EE40018-26BD-4A7B-8D17-70AC8417C2D0}" dt="2022-11-16T09:45:30.726" v="8249" actId="1076"/>
        <pc:sldMkLst>
          <pc:docMk/>
          <pc:sldMk cId="733464481" sldId="402"/>
        </pc:sldMkLst>
      </pc:sldChg>
      <pc:sldChg chg="new">
        <pc:chgData name="Matthieu De Mari" userId="dfb708c9-d8dc-439f-9a3b-c772bf4a311c" providerId="ADAL" clId="{8EE40018-26BD-4A7B-8D17-70AC8417C2D0}" dt="2022-11-16T09:47:59.073" v="8255" actId="680"/>
        <pc:sldMkLst>
          <pc:docMk/>
          <pc:sldMk cId="3907142970" sldId="403"/>
        </pc:sldMkLst>
      </pc:sldChg>
      <pc:sldChg chg="new">
        <pc:chgData name="Matthieu De Mari" userId="dfb708c9-d8dc-439f-9a3b-c772bf4a311c" providerId="ADAL" clId="{8EE40018-26BD-4A7B-8D17-70AC8417C2D0}" dt="2022-11-16T09:48:21.332" v="8259" actId="680"/>
        <pc:sldMkLst>
          <pc:docMk/>
          <pc:sldMk cId="3664827220" sldId="404"/>
        </pc:sldMkLst>
      </pc:sldChg>
      <pc:sldChg chg="new">
        <pc:chgData name="Matthieu De Mari" userId="dfb708c9-d8dc-439f-9a3b-c772bf4a311c" providerId="ADAL" clId="{8EE40018-26BD-4A7B-8D17-70AC8417C2D0}" dt="2022-11-16T09:48:41.845" v="8262" actId="680"/>
        <pc:sldMkLst>
          <pc:docMk/>
          <pc:sldMk cId="229390081" sldId="405"/>
        </pc:sldMkLst>
      </pc:sldChg>
      <pc:sldChg chg="modSp new mod">
        <pc:chgData name="Matthieu De Mari" userId="dfb708c9-d8dc-439f-9a3b-c772bf4a311c" providerId="ADAL" clId="{8EE40018-26BD-4A7B-8D17-70AC8417C2D0}" dt="2022-11-16T09:49:26.855" v="8285" actId="20577"/>
        <pc:sldMkLst>
          <pc:docMk/>
          <pc:sldMk cId="106661604" sldId="406"/>
        </pc:sldMkLst>
      </pc:sldChg>
      <pc:sldChg chg="add">
        <pc:chgData name="Matthieu De Mari" userId="dfb708c9-d8dc-439f-9a3b-c772bf4a311c" providerId="ADAL" clId="{8EE40018-26BD-4A7B-8D17-70AC8417C2D0}" dt="2022-12-05T10:08:03.775" v="8286"/>
        <pc:sldMkLst>
          <pc:docMk/>
          <pc:sldMk cId="3166499987" sldId="407"/>
        </pc:sldMkLst>
      </pc:sldChg>
      <pc:sldChg chg="add">
        <pc:chgData name="Matthieu De Mari" userId="dfb708c9-d8dc-439f-9a3b-c772bf4a311c" providerId="ADAL" clId="{8EE40018-26BD-4A7B-8D17-70AC8417C2D0}" dt="2022-12-05T10:08:20.960" v="8288"/>
        <pc:sldMkLst>
          <pc:docMk/>
          <pc:sldMk cId="4017563613" sldId="408"/>
        </pc:sldMkLst>
      </pc:sldChg>
      <pc:sldChg chg="add">
        <pc:chgData name="Matthieu De Mari" userId="dfb708c9-d8dc-439f-9a3b-c772bf4a311c" providerId="ADAL" clId="{8EE40018-26BD-4A7B-8D17-70AC8417C2D0}" dt="2022-12-05T10:08:37.938" v="8290"/>
        <pc:sldMkLst>
          <pc:docMk/>
          <pc:sldMk cId="947346955" sldId="409"/>
        </pc:sldMkLst>
      </pc:sldChg>
      <pc:sldChg chg="add">
        <pc:chgData name="Matthieu De Mari" userId="dfb708c9-d8dc-439f-9a3b-c772bf4a311c" providerId="ADAL" clId="{8EE40018-26BD-4A7B-8D17-70AC8417C2D0}" dt="2022-12-05T10:08:58.457" v="8292"/>
        <pc:sldMkLst>
          <pc:docMk/>
          <pc:sldMk cId="648139788" sldId="410"/>
        </pc:sldMkLst>
      </pc:sldChg>
      <pc:sldChg chg="add">
        <pc:chgData name="Matthieu De Mari" userId="dfb708c9-d8dc-439f-9a3b-c772bf4a311c" providerId="ADAL" clId="{8EE40018-26BD-4A7B-8D17-70AC8417C2D0}" dt="2022-12-05T10:09:17.064" v="8294"/>
        <pc:sldMkLst>
          <pc:docMk/>
          <pc:sldMk cId="2039337153" sldId="411"/>
        </pc:sldMkLst>
      </pc:sldChg>
      <pc:sldChg chg="add">
        <pc:chgData name="Matthieu De Mari" userId="dfb708c9-d8dc-439f-9a3b-c772bf4a311c" providerId="ADAL" clId="{8EE40018-26BD-4A7B-8D17-70AC8417C2D0}" dt="2022-12-05T10:09:38.940" v="8296"/>
        <pc:sldMkLst>
          <pc:docMk/>
          <pc:sldMk cId="1377302654" sldId="412"/>
        </pc:sldMkLst>
      </pc:sldChg>
    </pc:docChg>
  </pc:docChgLst>
  <pc:docChgLst>
    <pc:chgData name="Matthieu De Mari" userId="dfb708c9-d8dc-439f-9a3b-c772bf4a311c" providerId="ADAL" clId="{1002CE28-12E1-453F-8E06-90F32FAF9697}"/>
    <pc:docChg chg="mod delSld modSld sldOrd modMainMaster delSection modSection">
      <pc:chgData name="Matthieu De Mari" userId="dfb708c9-d8dc-439f-9a3b-c772bf4a311c" providerId="ADAL" clId="{1002CE28-12E1-453F-8E06-90F32FAF9697}" dt="2022-10-19T06:32:13.307" v="17" actId="20577"/>
      <pc:docMkLst>
        <pc:docMk/>
      </pc:docMkLst>
      <pc:sldChg chg="modSp del mod">
        <pc:chgData name="Matthieu De Mari" userId="dfb708c9-d8dc-439f-9a3b-c772bf4a311c" providerId="ADAL" clId="{1002CE28-12E1-453F-8E06-90F32FAF9697}" dt="2022-10-19T06:32:10.067" v="8" actId="47"/>
        <pc:sldMkLst>
          <pc:docMk/>
          <pc:sldMk cId="4221035150" sldId="256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2169851104" sldId="258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1814682152" sldId="259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753975277" sldId="260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968033501" sldId="268"/>
        </pc:sldMkLst>
      </pc:sldChg>
      <pc:sldChg chg="modSp mod ord">
        <pc:chgData name="Matthieu De Mari" userId="dfb708c9-d8dc-439f-9a3b-c772bf4a311c" providerId="ADAL" clId="{1002CE28-12E1-453F-8E06-90F32FAF9697}" dt="2022-10-19T06:32:13.307" v="17" actId="20577"/>
        <pc:sldMkLst>
          <pc:docMk/>
          <pc:sldMk cId="1040156172" sldId="377"/>
        </pc:sldMkLst>
      </pc:sldChg>
      <pc:sldMasterChg chg="addSp mod">
        <pc:chgData name="Matthieu De Mari" userId="dfb708c9-d8dc-439f-9a3b-c772bf4a311c" providerId="ADAL" clId="{1002CE28-12E1-453F-8E06-90F32FAF9697}" dt="2022-10-19T06:30:58.618" v="0" actId="33475"/>
        <pc:sldMasterMkLst>
          <pc:docMk/>
          <pc:sldMasterMk cId="2168708284" sldId="2147483648"/>
        </pc:sldMasterMkLst>
      </pc:sldMasterChg>
    </pc:docChg>
  </pc:docChgLst>
  <pc:docChgLst>
    <pc:chgData name="Matthieu De Mari" userId="dfb708c9-d8dc-439f-9a3b-c772bf4a311c" providerId="ADAL" clId="{0C574F24-0842-4510-AB61-4E12E986D5CF}"/>
    <pc:docChg chg="undo redo custSel addSld delSld modSld sldOrd addSection delSection modSection">
      <pc:chgData name="Matthieu De Mari" userId="dfb708c9-d8dc-439f-9a3b-c772bf4a311c" providerId="ADAL" clId="{0C574F24-0842-4510-AB61-4E12E986D5CF}" dt="2023-01-25T08:01:29.550" v="36165" actId="20577"/>
      <pc:docMkLst>
        <pc:docMk/>
      </pc:docMkLst>
      <pc:sldChg chg="modSp mod">
        <pc:chgData name="Matthieu De Mari" userId="dfb708c9-d8dc-439f-9a3b-c772bf4a311c" providerId="ADAL" clId="{0C574F24-0842-4510-AB61-4E12E986D5CF}" dt="2023-01-24T18:29:09.103" v="21396" actId="113"/>
        <pc:sldMkLst>
          <pc:docMk/>
          <pc:sldMk cId="3442501962" sldId="257"/>
        </pc:sldMkLst>
      </pc:sldChg>
      <pc:sldChg chg="modSp mod">
        <pc:chgData name="Matthieu De Mari" userId="dfb708c9-d8dc-439f-9a3b-c772bf4a311c" providerId="ADAL" clId="{0C574F24-0842-4510-AB61-4E12E986D5CF}" dt="2023-01-25T04:47:47.044" v="28715"/>
        <pc:sldMkLst>
          <pc:docMk/>
          <pc:sldMk cId="1893873068" sldId="266"/>
        </pc:sldMkLst>
      </pc:sldChg>
      <pc:sldChg chg="modSp mod">
        <pc:chgData name="Matthieu De Mari" userId="dfb708c9-d8dc-439f-9a3b-c772bf4a311c" providerId="ADAL" clId="{0C574F24-0842-4510-AB61-4E12E986D5CF}" dt="2023-01-25T07:09:55.815" v="32202" actId="20577"/>
        <pc:sldMkLst>
          <pc:docMk/>
          <pc:sldMk cId="3880949074" sldId="267"/>
        </pc:sldMkLst>
      </pc:sldChg>
      <pc:sldChg chg="modSp add del mod">
        <pc:chgData name="Matthieu De Mari" userId="dfb708c9-d8dc-439f-9a3b-c772bf4a311c" providerId="ADAL" clId="{0C574F24-0842-4510-AB61-4E12E986D5CF}" dt="2023-01-25T08:01:26.828" v="36159" actId="20577"/>
        <pc:sldMkLst>
          <pc:docMk/>
          <pc:sldMk cId="1036081419" sldId="346"/>
        </pc:sldMkLst>
      </pc:sldChg>
      <pc:sldChg chg="modSp mod">
        <pc:chgData name="Matthieu De Mari" userId="dfb708c9-d8dc-439f-9a3b-c772bf4a311c" providerId="ADAL" clId="{0C574F24-0842-4510-AB61-4E12E986D5CF}" dt="2023-01-25T00:33:26.266" v="23269" actId="20577"/>
        <pc:sldMkLst>
          <pc:docMk/>
          <pc:sldMk cId="1040156172" sldId="377"/>
        </pc:sldMkLst>
      </pc:sldChg>
      <pc:sldChg chg="modSp mod ord">
        <pc:chgData name="Matthieu De Mari" userId="dfb708c9-d8dc-439f-9a3b-c772bf4a311c" providerId="ADAL" clId="{0C574F24-0842-4510-AB61-4E12E986D5CF}" dt="2023-01-24T18:24:37.588" v="20659"/>
        <pc:sldMkLst>
          <pc:docMk/>
          <pc:sldMk cId="2102240919" sldId="378"/>
        </pc:sldMkLst>
      </pc:sldChg>
      <pc:sldChg chg="ord">
        <pc:chgData name="Matthieu De Mari" userId="dfb708c9-d8dc-439f-9a3b-c772bf4a311c" providerId="ADAL" clId="{0C574F24-0842-4510-AB61-4E12E986D5CF}" dt="2023-01-24T18:24:18.652" v="20657"/>
        <pc:sldMkLst>
          <pc:docMk/>
          <pc:sldMk cId="1174628089" sldId="380"/>
        </pc:sldMkLst>
      </pc:sldChg>
      <pc:sldChg chg="modSp mod">
        <pc:chgData name="Matthieu De Mari" userId="dfb708c9-d8dc-439f-9a3b-c772bf4a311c" providerId="ADAL" clId="{0C574F24-0842-4510-AB61-4E12E986D5CF}" dt="2023-01-23T03:08:15.677" v="4474" actId="20577"/>
        <pc:sldMkLst>
          <pc:docMk/>
          <pc:sldMk cId="2964357363" sldId="386"/>
        </pc:sldMkLst>
      </pc:sldChg>
      <pc:sldChg chg="modSp mod">
        <pc:chgData name="Matthieu De Mari" userId="dfb708c9-d8dc-439f-9a3b-c772bf4a311c" providerId="ADAL" clId="{0C574F24-0842-4510-AB61-4E12E986D5CF}" dt="2023-01-24T18:18:28.283" v="20604" actId="20577"/>
        <pc:sldMkLst>
          <pc:docMk/>
          <pc:sldMk cId="1437705667" sldId="387"/>
        </pc:sldMkLst>
      </pc:sldChg>
      <pc:sldChg chg="del">
        <pc:chgData name="Matthieu De Mari" userId="dfb708c9-d8dc-439f-9a3b-c772bf4a311c" providerId="ADAL" clId="{0C574F24-0842-4510-AB61-4E12E986D5CF}" dt="2023-01-24T18:01:42.532" v="18832" actId="47"/>
        <pc:sldMkLst>
          <pc:docMk/>
          <pc:sldMk cId="3616339317" sldId="388"/>
        </pc:sldMkLst>
      </pc:sldChg>
      <pc:sldChg chg="modSp mod">
        <pc:chgData name="Matthieu De Mari" userId="dfb708c9-d8dc-439f-9a3b-c772bf4a311c" providerId="ADAL" clId="{0C574F24-0842-4510-AB61-4E12E986D5CF}" dt="2023-01-24T18:19:04.958" v="20653" actId="20577"/>
        <pc:sldMkLst>
          <pc:docMk/>
          <pc:sldMk cId="2463050599" sldId="389"/>
        </pc:sldMkLst>
      </pc:sldChg>
      <pc:sldChg chg="modSp mod">
        <pc:chgData name="Matthieu De Mari" userId="dfb708c9-d8dc-439f-9a3b-c772bf4a311c" providerId="ADAL" clId="{0C574F24-0842-4510-AB61-4E12E986D5CF}" dt="2023-01-23T02:05:01.813" v="494" actId="14100"/>
        <pc:sldMkLst>
          <pc:docMk/>
          <pc:sldMk cId="3176757324" sldId="398"/>
        </pc:sldMkLst>
      </pc:sldChg>
      <pc:sldChg chg="addSp delSp modSp mod">
        <pc:chgData name="Matthieu De Mari" userId="dfb708c9-d8dc-439f-9a3b-c772bf4a311c" providerId="ADAL" clId="{0C574F24-0842-4510-AB61-4E12E986D5CF}" dt="2023-01-23T02:39:34.038" v="1728" actId="20577"/>
        <pc:sldMkLst>
          <pc:docMk/>
          <pc:sldMk cId="3907142970" sldId="403"/>
        </pc:sldMkLst>
      </pc:sldChg>
      <pc:sldChg chg="addSp delSp modSp mod">
        <pc:chgData name="Matthieu De Mari" userId="dfb708c9-d8dc-439f-9a3b-c772bf4a311c" providerId="ADAL" clId="{0C574F24-0842-4510-AB61-4E12E986D5CF}" dt="2023-01-23T03:01:24.082" v="3745" actId="20577"/>
        <pc:sldMkLst>
          <pc:docMk/>
          <pc:sldMk cId="3664827220" sldId="404"/>
        </pc:sldMkLst>
      </pc:sldChg>
      <pc:sldChg chg="addSp delSp modSp mod">
        <pc:chgData name="Matthieu De Mari" userId="dfb708c9-d8dc-439f-9a3b-c772bf4a311c" providerId="ADAL" clId="{0C574F24-0842-4510-AB61-4E12E986D5CF}" dt="2023-01-23T06:50:43.368" v="12141" actId="20577"/>
        <pc:sldMkLst>
          <pc:docMk/>
          <pc:sldMk cId="229390081" sldId="405"/>
        </pc:sldMkLst>
      </pc:sldChg>
      <pc:sldChg chg="addSp delSp modSp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6661604" sldId="406"/>
        </pc:sldMkLst>
      </pc:sldChg>
      <pc:sldChg chg="del">
        <pc:chgData name="Matthieu De Mari" userId="dfb708c9-d8dc-439f-9a3b-c772bf4a311c" providerId="ADAL" clId="{0C574F24-0842-4510-AB61-4E12E986D5CF}" dt="2023-01-23T03:54:10.874" v="8178" actId="47"/>
        <pc:sldMkLst>
          <pc:docMk/>
          <pc:sldMk cId="3166499987" sldId="407"/>
        </pc:sldMkLst>
      </pc:sldChg>
      <pc:sldChg chg="del">
        <pc:chgData name="Matthieu De Mari" userId="dfb708c9-d8dc-439f-9a3b-c772bf4a311c" providerId="ADAL" clId="{0C574F24-0842-4510-AB61-4E12E986D5CF}" dt="2023-01-23T03:53:56.645" v="8175" actId="47"/>
        <pc:sldMkLst>
          <pc:docMk/>
          <pc:sldMk cId="4017563613" sldId="408"/>
        </pc:sldMkLst>
      </pc:sldChg>
      <pc:sldChg chg="modSp del mod">
        <pc:chgData name="Matthieu De Mari" userId="dfb708c9-d8dc-439f-9a3b-c772bf4a311c" providerId="ADAL" clId="{0C574F24-0842-4510-AB61-4E12E986D5CF}" dt="2023-01-23T06:45:45.550" v="11612" actId="47"/>
        <pc:sldMkLst>
          <pc:docMk/>
          <pc:sldMk cId="947346955" sldId="409"/>
        </pc:sldMkLst>
      </pc:sldChg>
      <pc:sldChg chg="del">
        <pc:chgData name="Matthieu De Mari" userId="dfb708c9-d8dc-439f-9a3b-c772bf4a311c" providerId="ADAL" clId="{0C574F24-0842-4510-AB61-4E12E986D5CF}" dt="2023-01-23T07:29:39.003" v="15324" actId="47"/>
        <pc:sldMkLst>
          <pc:docMk/>
          <pc:sldMk cId="648139788" sldId="410"/>
        </pc:sldMkLst>
      </pc:sldChg>
      <pc:sldChg chg="addSp modSp mod">
        <pc:chgData name="Matthieu De Mari" userId="dfb708c9-d8dc-439f-9a3b-c772bf4a311c" providerId="ADAL" clId="{0C574F24-0842-4510-AB61-4E12E986D5CF}" dt="2023-01-23T07:33:22.653" v="15965" actId="5793"/>
        <pc:sldMkLst>
          <pc:docMk/>
          <pc:sldMk cId="2039337153" sldId="411"/>
        </pc:sldMkLst>
      </pc:sldChg>
      <pc:sldChg chg="modSp mod">
        <pc:chgData name="Matthieu De Mari" userId="dfb708c9-d8dc-439f-9a3b-c772bf4a311c" providerId="ADAL" clId="{0C574F24-0842-4510-AB61-4E12E986D5CF}" dt="2023-01-23T08:08:25.011" v="18811" actId="20577"/>
        <pc:sldMkLst>
          <pc:docMk/>
          <pc:sldMk cId="1377302654" sldId="412"/>
        </pc:sldMkLst>
      </pc:sldChg>
      <pc:sldChg chg="addSp delSp modSp new mod">
        <pc:chgData name="Matthieu De Mari" userId="dfb708c9-d8dc-439f-9a3b-c772bf4a311c" providerId="ADAL" clId="{0C574F24-0842-4510-AB61-4E12E986D5CF}" dt="2023-01-23T02:03:22.644" v="484" actId="5793"/>
        <pc:sldMkLst>
          <pc:docMk/>
          <pc:sldMk cId="3811152594" sldId="413"/>
        </pc:sldMkLst>
      </pc:sldChg>
      <pc:sldChg chg="addSp modSp add mod">
        <pc:chgData name="Matthieu De Mari" userId="dfb708c9-d8dc-439f-9a3b-c772bf4a311c" providerId="ADAL" clId="{0C574F24-0842-4510-AB61-4E12E986D5CF}" dt="2023-01-23T02:03:53.448" v="489" actId="20577"/>
        <pc:sldMkLst>
          <pc:docMk/>
          <pc:sldMk cId="509404901" sldId="414"/>
        </pc:sldMkLst>
      </pc:sldChg>
      <pc:sldChg chg="addSp delSp modSp new mod">
        <pc:chgData name="Matthieu De Mari" userId="dfb708c9-d8dc-439f-9a3b-c772bf4a311c" providerId="ADAL" clId="{0C574F24-0842-4510-AB61-4E12E986D5CF}" dt="2023-01-23T02:39:15.453" v="1721" actId="5793"/>
        <pc:sldMkLst>
          <pc:docMk/>
          <pc:sldMk cId="4078490329" sldId="415"/>
        </pc:sldMkLst>
      </pc:sldChg>
      <pc:sldChg chg="addSp delSp modSp add mod">
        <pc:chgData name="Matthieu De Mari" userId="dfb708c9-d8dc-439f-9a3b-c772bf4a311c" providerId="ADAL" clId="{0C574F24-0842-4510-AB61-4E12E986D5CF}" dt="2023-01-23T02:25:03.176" v="858" actId="478"/>
        <pc:sldMkLst>
          <pc:docMk/>
          <pc:sldMk cId="4018968704" sldId="416"/>
        </pc:sldMkLst>
      </pc:sldChg>
      <pc:sldChg chg="delSp modSp new mod modClrScheme chgLayout">
        <pc:chgData name="Matthieu De Mari" userId="dfb708c9-d8dc-439f-9a3b-c772bf4a311c" providerId="ADAL" clId="{0C574F24-0842-4510-AB61-4E12E986D5CF}" dt="2023-01-25T00:34:21.878" v="23280" actId="207"/>
        <pc:sldMkLst>
          <pc:docMk/>
          <pc:sldMk cId="1601230078" sldId="417"/>
        </pc:sldMkLst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2872533062" sldId="418"/>
        </pc:sldMkLst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4106263664" sldId="419"/>
        </pc:sldMkLst>
      </pc:sldChg>
      <pc:sldChg chg="add">
        <pc:chgData name="Matthieu De Mari" userId="dfb708c9-d8dc-439f-9a3b-c772bf4a311c" providerId="ADAL" clId="{0C574F24-0842-4510-AB61-4E12E986D5CF}" dt="2023-01-23T02:25:00.840" v="857"/>
        <pc:sldMkLst>
          <pc:docMk/>
          <pc:sldMk cId="3608904858" sldId="420"/>
        </pc:sldMkLst>
      </pc:sldChg>
      <pc:sldChg chg="addSp delSp modSp add mod">
        <pc:chgData name="Matthieu De Mari" userId="dfb708c9-d8dc-439f-9a3b-c772bf4a311c" providerId="ADAL" clId="{0C574F24-0842-4510-AB61-4E12E986D5CF}" dt="2023-01-23T02:39:11.317" v="1718" actId="5793"/>
        <pc:sldMkLst>
          <pc:docMk/>
          <pc:sldMk cId="3917610152" sldId="421"/>
        </pc:sldMkLst>
      </pc:sldChg>
      <pc:sldChg chg="delSp modSp add mod ord">
        <pc:chgData name="Matthieu De Mari" userId="dfb708c9-d8dc-439f-9a3b-c772bf4a311c" providerId="ADAL" clId="{0C574F24-0842-4510-AB61-4E12E986D5CF}" dt="2023-01-23T02:40:26.824" v="1734" actId="113"/>
        <pc:sldMkLst>
          <pc:docMk/>
          <pc:sldMk cId="111364915" sldId="422"/>
        </pc:sldMkLst>
      </pc:sldChg>
      <pc:sldChg chg="modSp add mod">
        <pc:chgData name="Matthieu De Mari" userId="dfb708c9-d8dc-439f-9a3b-c772bf4a311c" providerId="ADAL" clId="{0C574F24-0842-4510-AB61-4E12E986D5CF}" dt="2023-01-23T02:40:19.849" v="1730" actId="113"/>
        <pc:sldMkLst>
          <pc:docMk/>
          <pc:sldMk cId="2430248425" sldId="423"/>
        </pc:sldMkLst>
      </pc:sldChg>
      <pc:sldChg chg="modSp add mod">
        <pc:chgData name="Matthieu De Mari" userId="dfb708c9-d8dc-439f-9a3b-c772bf4a311c" providerId="ADAL" clId="{0C574F24-0842-4510-AB61-4E12E986D5CF}" dt="2023-01-23T02:40:22.189" v="1732" actId="113"/>
        <pc:sldMkLst>
          <pc:docMk/>
          <pc:sldMk cId="257103436" sldId="424"/>
        </pc:sldMkLst>
      </pc:sldChg>
      <pc:sldChg chg="addSp modSp add mod">
        <pc:chgData name="Matthieu De Mari" userId="dfb708c9-d8dc-439f-9a3b-c772bf4a311c" providerId="ADAL" clId="{0C574F24-0842-4510-AB61-4E12E986D5CF}" dt="2023-01-25T00:34:30.926" v="23283" actId="20577"/>
        <pc:sldMkLst>
          <pc:docMk/>
          <pc:sldMk cId="1622593310" sldId="425"/>
        </pc:sldMkLst>
      </pc:sldChg>
      <pc:sldChg chg="addSp delSp modSp add mod">
        <pc:chgData name="Matthieu De Mari" userId="dfb708c9-d8dc-439f-9a3b-c772bf4a311c" providerId="ADAL" clId="{0C574F24-0842-4510-AB61-4E12E986D5CF}" dt="2023-01-23T02:49:38.690" v="2160" actId="5793"/>
        <pc:sldMkLst>
          <pc:docMk/>
          <pc:sldMk cId="1500383650" sldId="426"/>
        </pc:sldMkLst>
      </pc:sldChg>
      <pc:sldChg chg="addSp delSp modSp new mod modClrScheme chgLayout">
        <pc:chgData name="Matthieu De Mari" userId="dfb708c9-d8dc-439f-9a3b-c772bf4a311c" providerId="ADAL" clId="{0C574F24-0842-4510-AB61-4E12E986D5CF}" dt="2023-01-23T02:51:28.095" v="2521" actId="27636"/>
        <pc:sldMkLst>
          <pc:docMk/>
          <pc:sldMk cId="4205168020" sldId="427"/>
        </pc:sldMkLst>
      </pc:sldChg>
      <pc:sldChg chg="modSp add mod">
        <pc:chgData name="Matthieu De Mari" userId="dfb708c9-d8dc-439f-9a3b-c772bf4a311c" providerId="ADAL" clId="{0C574F24-0842-4510-AB61-4E12E986D5CF}" dt="2023-01-23T03:00:18.125" v="3711" actId="12"/>
        <pc:sldMkLst>
          <pc:docMk/>
          <pc:sldMk cId="3154110071" sldId="428"/>
        </pc:sldMkLst>
      </pc:sldChg>
      <pc:sldChg chg="modSp add mod">
        <pc:chgData name="Matthieu De Mari" userId="dfb708c9-d8dc-439f-9a3b-c772bf4a311c" providerId="ADAL" clId="{0C574F24-0842-4510-AB61-4E12E986D5CF}" dt="2023-01-23T03:00:24.851" v="3712" actId="11"/>
        <pc:sldMkLst>
          <pc:docMk/>
          <pc:sldMk cId="2034094350" sldId="429"/>
        </pc:sldMkLst>
      </pc:sldChg>
      <pc:sldChg chg="modSp add mod">
        <pc:chgData name="Matthieu De Mari" userId="dfb708c9-d8dc-439f-9a3b-c772bf4a311c" providerId="ADAL" clId="{0C574F24-0842-4510-AB61-4E12E986D5CF}" dt="2023-01-23T03:19:16.577" v="5213" actId="27636"/>
        <pc:sldMkLst>
          <pc:docMk/>
          <pc:sldMk cId="3987768113" sldId="430"/>
        </pc:sldMkLst>
      </pc:sldChg>
      <pc:sldChg chg="modSp add mod">
        <pc:chgData name="Matthieu De Mari" userId="dfb708c9-d8dc-439f-9a3b-c772bf4a311c" providerId="ADAL" clId="{0C574F24-0842-4510-AB61-4E12E986D5CF}" dt="2023-01-23T03:09:05.852" v="4585" actId="20577"/>
        <pc:sldMkLst>
          <pc:docMk/>
          <pc:sldMk cId="2465108115" sldId="431"/>
        </pc:sldMkLst>
      </pc:sldChg>
      <pc:sldChg chg="addSp delSp modSp add mod">
        <pc:chgData name="Matthieu De Mari" userId="dfb708c9-d8dc-439f-9a3b-c772bf4a311c" providerId="ADAL" clId="{0C574F24-0842-4510-AB61-4E12E986D5CF}" dt="2023-01-23T03:25:18.958" v="5448" actId="20577"/>
        <pc:sldMkLst>
          <pc:docMk/>
          <pc:sldMk cId="3127749793" sldId="432"/>
        </pc:sldMkLst>
      </pc:sldChg>
      <pc:sldChg chg="addSp delSp modSp new mod">
        <pc:chgData name="Matthieu De Mari" userId="dfb708c9-d8dc-439f-9a3b-c772bf4a311c" providerId="ADAL" clId="{0C574F24-0842-4510-AB61-4E12E986D5CF}" dt="2023-01-23T03:15:36.009" v="4988" actId="20577"/>
        <pc:sldMkLst>
          <pc:docMk/>
          <pc:sldMk cId="3880117824" sldId="433"/>
        </pc:sldMkLst>
      </pc:sldChg>
      <pc:sldChg chg="modSp add mod">
        <pc:chgData name="Matthieu De Mari" userId="dfb708c9-d8dc-439f-9a3b-c772bf4a311c" providerId="ADAL" clId="{0C574F24-0842-4510-AB61-4E12E986D5CF}" dt="2023-01-23T03:15:53.463" v="5019" actId="20577"/>
        <pc:sldMkLst>
          <pc:docMk/>
          <pc:sldMk cId="472720696" sldId="434"/>
        </pc:sldMkLst>
      </pc:sldChg>
      <pc:sldChg chg="delSp modSp add mod modClrScheme chgLayout">
        <pc:chgData name="Matthieu De Mari" userId="dfb708c9-d8dc-439f-9a3b-c772bf4a311c" providerId="ADAL" clId="{0C574F24-0842-4510-AB61-4E12E986D5CF}" dt="2023-01-23T03:17:59.396" v="5071" actId="20577"/>
        <pc:sldMkLst>
          <pc:docMk/>
          <pc:sldMk cId="4186055848" sldId="435"/>
        </pc:sldMkLst>
      </pc:sldChg>
      <pc:sldChg chg="addSp delSp modSp add mod">
        <pc:chgData name="Matthieu De Mari" userId="dfb708c9-d8dc-439f-9a3b-c772bf4a311c" providerId="ADAL" clId="{0C574F24-0842-4510-AB61-4E12E986D5CF}" dt="2023-01-23T03:18:02.635" v="5072"/>
        <pc:sldMkLst>
          <pc:docMk/>
          <pc:sldMk cId="2125410899" sldId="436"/>
        </pc:sldMkLst>
      </pc:sldChg>
      <pc:sldChg chg="addSp delSp modSp add mod">
        <pc:chgData name="Matthieu De Mari" userId="dfb708c9-d8dc-439f-9a3b-c772bf4a311c" providerId="ADAL" clId="{0C574F24-0842-4510-AB61-4E12E986D5CF}" dt="2023-01-23T03:18:04.594" v="5073"/>
        <pc:sldMkLst>
          <pc:docMk/>
          <pc:sldMk cId="2801840285" sldId="437"/>
        </pc:sldMkLst>
      </pc:sldChg>
      <pc:sldChg chg="modSp add mod ord">
        <pc:chgData name="Matthieu De Mari" userId="dfb708c9-d8dc-439f-9a3b-c772bf4a311c" providerId="ADAL" clId="{0C574F24-0842-4510-AB61-4E12E986D5CF}" dt="2023-01-23T03:19:28.236" v="5215"/>
        <pc:sldMkLst>
          <pc:docMk/>
          <pc:sldMk cId="2882627589" sldId="438"/>
        </pc:sldMkLst>
      </pc:sldChg>
      <pc:sldChg chg="addSp delSp new mod">
        <pc:chgData name="Matthieu De Mari" userId="dfb708c9-d8dc-439f-9a3b-c772bf4a311c" providerId="ADAL" clId="{0C574F24-0842-4510-AB61-4E12E986D5CF}" dt="2023-01-23T03:19:59.911" v="5219" actId="22"/>
        <pc:sldMkLst>
          <pc:docMk/>
          <pc:sldMk cId="2339114490" sldId="439"/>
        </pc:sldMkLst>
      </pc:sldChg>
      <pc:sldChg chg="addSp delSp modSp add mod">
        <pc:chgData name="Matthieu De Mari" userId="dfb708c9-d8dc-439f-9a3b-c772bf4a311c" providerId="ADAL" clId="{0C574F24-0842-4510-AB61-4E12E986D5CF}" dt="2023-01-23T07:02:20.602" v="12961" actId="20577"/>
        <pc:sldMkLst>
          <pc:docMk/>
          <pc:sldMk cId="3450273322" sldId="440"/>
        </pc:sldMkLst>
      </pc:sldChg>
      <pc:sldChg chg="add del">
        <pc:chgData name="Matthieu De Mari" userId="dfb708c9-d8dc-439f-9a3b-c772bf4a311c" providerId="ADAL" clId="{0C574F24-0842-4510-AB61-4E12E986D5CF}" dt="2023-01-23T03:24:05.464" v="5387" actId="47"/>
        <pc:sldMkLst>
          <pc:docMk/>
          <pc:sldMk cId="3180586078" sldId="441"/>
        </pc:sldMkLst>
      </pc:sldChg>
      <pc:sldChg chg="addSp delSp modSp add mod">
        <pc:chgData name="Matthieu De Mari" userId="dfb708c9-d8dc-439f-9a3b-c772bf4a311c" providerId="ADAL" clId="{0C574F24-0842-4510-AB61-4E12E986D5CF}" dt="2023-01-23T03:26:42.368" v="5574" actId="1076"/>
        <pc:sldMkLst>
          <pc:docMk/>
          <pc:sldMk cId="3866867172" sldId="441"/>
        </pc:sldMkLst>
      </pc:sldChg>
      <pc:sldChg chg="addSp delSp modSp new mod">
        <pc:chgData name="Matthieu De Mari" userId="dfb708c9-d8dc-439f-9a3b-c772bf4a311c" providerId="ADAL" clId="{0C574F24-0842-4510-AB61-4E12E986D5CF}" dt="2023-01-23T03:28:38.715" v="5801" actId="1076"/>
        <pc:sldMkLst>
          <pc:docMk/>
          <pc:sldMk cId="3346155856" sldId="442"/>
        </pc:sldMkLst>
      </pc:sldChg>
      <pc:sldChg chg="delSp modSp add mod modClrScheme chgLayout">
        <pc:chgData name="Matthieu De Mari" userId="dfb708c9-d8dc-439f-9a3b-c772bf4a311c" providerId="ADAL" clId="{0C574F24-0842-4510-AB61-4E12E986D5CF}" dt="2023-01-23T03:32:02.082" v="6052" actId="207"/>
        <pc:sldMkLst>
          <pc:docMk/>
          <pc:sldMk cId="2491288640" sldId="443"/>
        </pc:sldMkLst>
      </pc:sldChg>
      <pc:sldChg chg="modSp add mod">
        <pc:chgData name="Matthieu De Mari" userId="dfb708c9-d8dc-439f-9a3b-c772bf4a311c" providerId="ADAL" clId="{0C574F24-0842-4510-AB61-4E12E986D5CF}" dt="2023-01-23T03:39:30.404" v="7107" actId="20577"/>
        <pc:sldMkLst>
          <pc:docMk/>
          <pc:sldMk cId="2759485571" sldId="444"/>
        </pc:sldMkLst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2768433902" sldId="445"/>
        </pc:sldMkLst>
      </pc:sldChg>
      <pc:sldChg chg="addSp delSp modSp add mod ord modClrScheme chgLayout">
        <pc:chgData name="Matthieu De Mari" userId="dfb708c9-d8dc-439f-9a3b-c772bf4a311c" providerId="ADAL" clId="{0C574F24-0842-4510-AB61-4E12E986D5CF}" dt="2023-01-23T03:40:31.746" v="7201" actId="20577"/>
        <pc:sldMkLst>
          <pc:docMk/>
          <pc:sldMk cId="3577931092" sldId="446"/>
        </pc:sldMkLst>
      </pc:sldChg>
      <pc:sldChg chg="addSp delSp modSp add mod">
        <pc:chgData name="Matthieu De Mari" userId="dfb708c9-d8dc-439f-9a3b-c772bf4a311c" providerId="ADAL" clId="{0C574F24-0842-4510-AB61-4E12E986D5CF}" dt="2023-01-23T03:36:08.939" v="6681" actId="478"/>
        <pc:sldMkLst>
          <pc:docMk/>
          <pc:sldMk cId="3790043621" sldId="447"/>
        </pc:sldMkLst>
      </pc:sldChg>
      <pc:sldChg chg="delSp modSp add mod ord modClrScheme chgLayout">
        <pc:chgData name="Matthieu De Mari" userId="dfb708c9-d8dc-439f-9a3b-c772bf4a311c" providerId="ADAL" clId="{0C574F24-0842-4510-AB61-4E12E986D5CF}" dt="2023-01-25T05:01:59.258" v="28912" actId="114"/>
        <pc:sldMkLst>
          <pc:docMk/>
          <pc:sldMk cId="4075916720" sldId="448"/>
        </pc:sldMkLst>
      </pc:sldChg>
      <pc:sldChg chg="modSp add del mod">
        <pc:chgData name="Matthieu De Mari" userId="dfb708c9-d8dc-439f-9a3b-c772bf4a311c" providerId="ADAL" clId="{0C574F24-0842-4510-AB61-4E12E986D5CF}" dt="2023-01-23T03:50:32.893" v="7954" actId="47"/>
        <pc:sldMkLst>
          <pc:docMk/>
          <pc:sldMk cId="895647865" sldId="449"/>
        </pc:sldMkLst>
      </pc:sldChg>
      <pc:sldChg chg="addSp modSp add mod ord modClrScheme chgLayout">
        <pc:chgData name="Matthieu De Mari" userId="dfb708c9-d8dc-439f-9a3b-c772bf4a311c" providerId="ADAL" clId="{0C574F24-0842-4510-AB61-4E12E986D5CF}" dt="2023-01-25T00:38:03.302" v="23441" actId="20577"/>
        <pc:sldMkLst>
          <pc:docMk/>
          <pc:sldMk cId="3841748881" sldId="450"/>
        </pc:sldMkLst>
      </pc:sldChg>
      <pc:sldChg chg="new add del">
        <pc:chgData name="Matthieu De Mari" userId="dfb708c9-d8dc-439f-9a3b-c772bf4a311c" providerId="ADAL" clId="{0C574F24-0842-4510-AB61-4E12E986D5CF}" dt="2023-01-23T03:47:29.513" v="7781" actId="680"/>
        <pc:sldMkLst>
          <pc:docMk/>
          <pc:sldMk cId="2026978454" sldId="451"/>
        </pc:sldMkLst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3619568276" sldId="451"/>
        </pc:sldMkLst>
      </pc:sldChg>
      <pc:sldChg chg="addSp delSp modSp add del mod">
        <pc:chgData name="Matthieu De Mari" userId="dfb708c9-d8dc-439f-9a3b-c772bf4a311c" providerId="ADAL" clId="{0C574F24-0842-4510-AB61-4E12E986D5CF}" dt="2023-01-23T03:51:25.078" v="8113" actId="47"/>
        <pc:sldMkLst>
          <pc:docMk/>
          <pc:sldMk cId="3794074944" sldId="451"/>
        </pc:sldMkLst>
      </pc:sldChg>
      <pc:sldChg chg="addSp delSp modSp add mod ord">
        <pc:chgData name="Matthieu De Mari" userId="dfb708c9-d8dc-439f-9a3b-c772bf4a311c" providerId="ADAL" clId="{0C574F24-0842-4510-AB61-4E12E986D5CF}" dt="2023-01-23T03:54:09.381" v="8177"/>
        <pc:sldMkLst>
          <pc:docMk/>
          <pc:sldMk cId="2381061189" sldId="452"/>
        </pc:sldMkLst>
      </pc:sldChg>
      <pc:sldChg chg="modSp new mod">
        <pc:chgData name="Matthieu De Mari" userId="dfb708c9-d8dc-439f-9a3b-c772bf4a311c" providerId="ADAL" clId="{0C574F24-0842-4510-AB61-4E12E986D5CF}" dt="2023-01-23T06:11:30.672" v="8599" actId="20577"/>
        <pc:sldMkLst>
          <pc:docMk/>
          <pc:sldMk cId="165841853" sldId="453"/>
        </pc:sldMkLst>
      </pc:sldChg>
      <pc:sldChg chg="addSp delSp modSp new mod">
        <pc:chgData name="Matthieu De Mari" userId="dfb708c9-d8dc-439f-9a3b-c772bf4a311c" providerId="ADAL" clId="{0C574F24-0842-4510-AB61-4E12E986D5CF}" dt="2023-01-23T05:52:08.796" v="8199"/>
        <pc:sldMkLst>
          <pc:docMk/>
          <pc:sldMk cId="3242752244" sldId="454"/>
        </pc:sldMkLst>
      </pc:sldChg>
      <pc:sldChg chg="addSp delSp modSp new mod modClrScheme chgLayout">
        <pc:chgData name="Matthieu De Mari" userId="dfb708c9-d8dc-439f-9a3b-c772bf4a311c" providerId="ADAL" clId="{0C574F24-0842-4510-AB61-4E12E986D5CF}" dt="2023-01-23T06:18:13.995" v="8964" actId="14100"/>
        <pc:sldMkLst>
          <pc:docMk/>
          <pc:sldMk cId="183351426" sldId="455"/>
        </pc:sldMkLst>
      </pc:sldChg>
      <pc:sldChg chg="add">
        <pc:chgData name="Matthieu De Mari" userId="dfb708c9-d8dc-439f-9a3b-c772bf4a311c" providerId="ADAL" clId="{0C574F24-0842-4510-AB61-4E12E986D5CF}" dt="2023-01-23T06:14:59" v="8893" actId="2890"/>
        <pc:sldMkLst>
          <pc:docMk/>
          <pc:sldMk cId="2001651259" sldId="456"/>
        </pc:sldMkLst>
      </pc:sldChg>
      <pc:sldChg chg="addSp delSp modSp new mod modClrScheme chgLayout">
        <pc:chgData name="Matthieu De Mari" userId="dfb708c9-d8dc-439f-9a3b-c772bf4a311c" providerId="ADAL" clId="{0C574F24-0842-4510-AB61-4E12E986D5CF}" dt="2023-01-23T06:52:58.186" v="12212" actId="20577"/>
        <pc:sldMkLst>
          <pc:docMk/>
          <pc:sldMk cId="1834604519" sldId="457"/>
        </pc:sldMkLst>
      </pc:sldChg>
      <pc:sldChg chg="modSp new del mod">
        <pc:chgData name="Matthieu De Mari" userId="dfb708c9-d8dc-439f-9a3b-c772bf4a311c" providerId="ADAL" clId="{0C574F24-0842-4510-AB61-4E12E986D5CF}" dt="2023-01-23T06:18:43.314" v="9014" actId="47"/>
        <pc:sldMkLst>
          <pc:docMk/>
          <pc:sldMk cId="505993714" sldId="458"/>
        </pc:sldMkLst>
      </pc:sldChg>
      <pc:sldChg chg="addSp delSp modSp add mod modClrScheme chgLayout">
        <pc:chgData name="Matthieu De Mari" userId="dfb708c9-d8dc-439f-9a3b-c772bf4a311c" providerId="ADAL" clId="{0C574F24-0842-4510-AB61-4E12E986D5CF}" dt="2023-01-23T06:53:23.335" v="12216" actId="20577"/>
        <pc:sldMkLst>
          <pc:docMk/>
          <pc:sldMk cId="2488746483" sldId="458"/>
        </pc:sldMkLst>
      </pc:sldChg>
      <pc:sldChg chg="addSp delSp modSp add mod">
        <pc:chgData name="Matthieu De Mari" userId="dfb708c9-d8dc-439f-9a3b-c772bf4a311c" providerId="ADAL" clId="{0C574F24-0842-4510-AB61-4E12E986D5CF}" dt="2023-01-23T06:27:38.356" v="9573" actId="113"/>
        <pc:sldMkLst>
          <pc:docMk/>
          <pc:sldMk cId="2483381568" sldId="459"/>
        </pc:sldMkLst>
      </pc:sldChg>
      <pc:sldChg chg="modSp add mod">
        <pc:chgData name="Matthieu De Mari" userId="dfb708c9-d8dc-439f-9a3b-c772bf4a311c" providerId="ADAL" clId="{0C574F24-0842-4510-AB61-4E12E986D5CF}" dt="2023-01-23T06:30:29.924" v="10214" actId="113"/>
        <pc:sldMkLst>
          <pc:docMk/>
          <pc:sldMk cId="3208006571" sldId="460"/>
        </pc:sldMkLst>
      </pc:sldChg>
      <pc:sldChg chg="addSp delSp modSp add mod">
        <pc:chgData name="Matthieu De Mari" userId="dfb708c9-d8dc-439f-9a3b-c772bf4a311c" providerId="ADAL" clId="{0C574F24-0842-4510-AB61-4E12E986D5CF}" dt="2023-01-23T06:32:10.170" v="10270" actId="1076"/>
        <pc:sldMkLst>
          <pc:docMk/>
          <pc:sldMk cId="514593430" sldId="461"/>
        </pc:sldMkLst>
      </pc:sldChg>
      <pc:sldChg chg="modSp add mod">
        <pc:chgData name="Matthieu De Mari" userId="dfb708c9-d8dc-439f-9a3b-c772bf4a311c" providerId="ADAL" clId="{0C574F24-0842-4510-AB61-4E12E986D5CF}" dt="2023-01-23T06:32:29.399" v="10326" actId="1036"/>
        <pc:sldMkLst>
          <pc:docMk/>
          <pc:sldMk cId="505263223" sldId="462"/>
        </pc:sldMkLst>
      </pc:sldChg>
      <pc:sldChg chg="addSp modSp add mod">
        <pc:chgData name="Matthieu De Mari" userId="dfb708c9-d8dc-439f-9a3b-c772bf4a311c" providerId="ADAL" clId="{0C574F24-0842-4510-AB61-4E12E986D5CF}" dt="2023-01-23T06:33:36.635" v="10431" actId="14100"/>
        <pc:sldMkLst>
          <pc:docMk/>
          <pc:sldMk cId="1454093558" sldId="463"/>
        </pc:sldMkLst>
      </pc:sldChg>
      <pc:sldChg chg="delSp modSp add mod">
        <pc:chgData name="Matthieu De Mari" userId="dfb708c9-d8dc-439f-9a3b-c772bf4a311c" providerId="ADAL" clId="{0C574F24-0842-4510-AB61-4E12E986D5CF}" dt="2023-01-23T06:34:08.198" v="10491" actId="478"/>
        <pc:sldMkLst>
          <pc:docMk/>
          <pc:sldMk cId="937951911" sldId="464"/>
        </pc:sldMkLst>
      </pc:sldChg>
      <pc:sldChg chg="modSp add mod">
        <pc:chgData name="Matthieu De Mari" userId="dfb708c9-d8dc-439f-9a3b-c772bf4a311c" providerId="ADAL" clId="{0C574F24-0842-4510-AB61-4E12E986D5CF}" dt="2023-01-23T06:34:54.155" v="10572" actId="1076"/>
        <pc:sldMkLst>
          <pc:docMk/>
          <pc:sldMk cId="4090459440" sldId="465"/>
        </pc:sldMkLst>
      </pc:sldChg>
      <pc:sldChg chg="addSp modSp add mod">
        <pc:chgData name="Matthieu De Mari" userId="dfb708c9-d8dc-439f-9a3b-c772bf4a311c" providerId="ADAL" clId="{0C574F24-0842-4510-AB61-4E12E986D5CF}" dt="2023-01-23T06:35:43.633" v="10692" actId="1076"/>
        <pc:sldMkLst>
          <pc:docMk/>
          <pc:sldMk cId="1662747536" sldId="466"/>
        </pc:sldMkLst>
      </pc:sldChg>
      <pc:sldChg chg="delSp modSp add mod">
        <pc:chgData name="Matthieu De Mari" userId="dfb708c9-d8dc-439f-9a3b-c772bf4a311c" providerId="ADAL" clId="{0C574F24-0842-4510-AB61-4E12E986D5CF}" dt="2023-01-23T06:36:21.053" v="10804" actId="1076"/>
        <pc:sldMkLst>
          <pc:docMk/>
          <pc:sldMk cId="3978195590" sldId="467"/>
        </pc:sldMkLst>
      </pc:sldChg>
      <pc:sldChg chg="addSp delSp modSp add mod">
        <pc:chgData name="Matthieu De Mari" userId="dfb708c9-d8dc-439f-9a3b-c772bf4a311c" providerId="ADAL" clId="{0C574F24-0842-4510-AB61-4E12E986D5CF}" dt="2023-01-23T06:36:50.921" v="10810" actId="14100"/>
        <pc:sldMkLst>
          <pc:docMk/>
          <pc:sldMk cId="702540134" sldId="468"/>
        </pc:sldMkLst>
      </pc:sldChg>
      <pc:sldChg chg="addSp delSp add mod">
        <pc:chgData name="Matthieu De Mari" userId="dfb708c9-d8dc-439f-9a3b-c772bf4a311c" providerId="ADAL" clId="{0C574F24-0842-4510-AB61-4E12E986D5CF}" dt="2023-01-23T06:37:42.197" v="10813" actId="22"/>
        <pc:sldMkLst>
          <pc:docMk/>
          <pc:sldMk cId="3574121588" sldId="469"/>
        </pc:sldMkLst>
      </pc:sldChg>
      <pc:sldChg chg="addSp delSp modSp add mod chgLayout">
        <pc:chgData name="Matthieu De Mari" userId="dfb708c9-d8dc-439f-9a3b-c772bf4a311c" providerId="ADAL" clId="{0C574F24-0842-4510-AB61-4E12E986D5CF}" dt="2023-01-23T06:38:42.648" v="10956" actId="1076"/>
        <pc:sldMkLst>
          <pc:docMk/>
          <pc:sldMk cId="4234188287" sldId="470"/>
        </pc:sldMkLst>
      </pc:sldChg>
      <pc:sldChg chg="addSp delSp modSp add mod">
        <pc:chgData name="Matthieu De Mari" userId="dfb708c9-d8dc-439f-9a3b-c772bf4a311c" providerId="ADAL" clId="{0C574F24-0842-4510-AB61-4E12E986D5CF}" dt="2023-01-23T06:39:04.726" v="10963" actId="22"/>
        <pc:sldMkLst>
          <pc:docMk/>
          <pc:sldMk cId="3553295801" sldId="471"/>
        </pc:sldMkLst>
      </pc:sldChg>
      <pc:sldChg chg="addSp delSp modSp new mod modClrScheme chgLayout">
        <pc:chgData name="Matthieu De Mari" userId="dfb708c9-d8dc-439f-9a3b-c772bf4a311c" providerId="ADAL" clId="{0C574F24-0842-4510-AB61-4E12E986D5CF}" dt="2023-01-23T06:41:08.233" v="11270" actId="113"/>
        <pc:sldMkLst>
          <pc:docMk/>
          <pc:sldMk cId="2072133245" sldId="472"/>
        </pc:sldMkLst>
      </pc:sldChg>
      <pc:sldChg chg="addSp delSp modSp add mod">
        <pc:chgData name="Matthieu De Mari" userId="dfb708c9-d8dc-439f-9a3b-c772bf4a311c" providerId="ADAL" clId="{0C574F24-0842-4510-AB61-4E12E986D5CF}" dt="2023-01-23T06:44:08.443" v="11514" actId="1076"/>
        <pc:sldMkLst>
          <pc:docMk/>
          <pc:sldMk cId="2180749" sldId="473"/>
        </pc:sldMkLst>
      </pc:sldChg>
      <pc:sldChg chg="modSp add mod">
        <pc:chgData name="Matthieu De Mari" userId="dfb708c9-d8dc-439f-9a3b-c772bf4a311c" providerId="ADAL" clId="{0C574F24-0842-4510-AB61-4E12E986D5CF}" dt="2023-01-23T06:55:36.754" v="12330" actId="20577"/>
        <pc:sldMkLst>
          <pc:docMk/>
          <pc:sldMk cId="2981077995" sldId="474"/>
        </pc:sldMkLst>
      </pc:sldChg>
      <pc:sldChg chg="delSp modSp add mod modClrScheme chgLayout">
        <pc:chgData name="Matthieu De Mari" userId="dfb708c9-d8dc-439f-9a3b-c772bf4a311c" providerId="ADAL" clId="{0C574F24-0842-4510-AB61-4E12E986D5CF}" dt="2023-01-23T06:55:55.128" v="12347" actId="20577"/>
        <pc:sldMkLst>
          <pc:docMk/>
          <pc:sldMk cId="3169960838" sldId="475"/>
        </pc:sldMkLst>
      </pc:sldChg>
      <pc:sldChg chg="modSp add mod">
        <pc:chgData name="Matthieu De Mari" userId="dfb708c9-d8dc-439f-9a3b-c772bf4a311c" providerId="ADAL" clId="{0C574F24-0842-4510-AB61-4E12E986D5CF}" dt="2023-01-23T06:57:08.775" v="12468" actId="113"/>
        <pc:sldMkLst>
          <pc:docMk/>
          <pc:sldMk cId="1739226965" sldId="476"/>
        </pc:sldMkLst>
      </pc:sldChg>
      <pc:sldChg chg="modSp add mod">
        <pc:chgData name="Matthieu De Mari" userId="dfb708c9-d8dc-439f-9a3b-c772bf4a311c" providerId="ADAL" clId="{0C574F24-0842-4510-AB61-4E12E986D5CF}" dt="2023-01-25T00:57:58.176" v="24582" actId="113"/>
        <pc:sldMkLst>
          <pc:docMk/>
          <pc:sldMk cId="1268927889" sldId="477"/>
        </pc:sldMkLst>
      </pc:sldChg>
      <pc:sldChg chg="modSp add mod">
        <pc:chgData name="Matthieu De Mari" userId="dfb708c9-d8dc-439f-9a3b-c772bf4a311c" providerId="ADAL" clId="{0C574F24-0842-4510-AB61-4E12E986D5CF}" dt="2023-01-23T07:02:01.200" v="12960" actId="27636"/>
        <pc:sldMkLst>
          <pc:docMk/>
          <pc:sldMk cId="4248348938" sldId="478"/>
        </pc:sldMkLst>
      </pc:sldChg>
      <pc:sldChg chg="addSp delSp modSp add mod modClrScheme chgLayout">
        <pc:chgData name="Matthieu De Mari" userId="dfb708c9-d8dc-439f-9a3b-c772bf4a311c" providerId="ADAL" clId="{0C574F24-0842-4510-AB61-4E12E986D5CF}" dt="2023-01-23T07:05:29.629" v="13170" actId="12"/>
        <pc:sldMkLst>
          <pc:docMk/>
          <pc:sldMk cId="654638605" sldId="479"/>
        </pc:sldMkLst>
      </pc:sldChg>
      <pc:sldChg chg="addSp delSp modSp add mod">
        <pc:chgData name="Matthieu De Mari" userId="dfb708c9-d8dc-439f-9a3b-c772bf4a311c" providerId="ADAL" clId="{0C574F24-0842-4510-AB61-4E12E986D5CF}" dt="2023-01-23T07:05:47.671" v="13186" actId="1038"/>
        <pc:sldMkLst>
          <pc:docMk/>
          <pc:sldMk cId="2320514478" sldId="480"/>
        </pc:sldMkLst>
      </pc:sldChg>
      <pc:sldChg chg="add">
        <pc:chgData name="Matthieu De Mari" userId="dfb708c9-d8dc-439f-9a3b-c772bf4a311c" providerId="ADAL" clId="{0C574F24-0842-4510-AB61-4E12E986D5CF}" dt="2023-01-23T07:05:33.898" v="13171" actId="2890"/>
        <pc:sldMkLst>
          <pc:docMk/>
          <pc:sldMk cId="204189001" sldId="481"/>
        </pc:sldMkLst>
      </pc:sldChg>
      <pc:sldChg chg="addSp delSp modSp add mod">
        <pc:chgData name="Matthieu De Mari" userId="dfb708c9-d8dc-439f-9a3b-c772bf4a311c" providerId="ADAL" clId="{0C574F24-0842-4510-AB61-4E12E986D5CF}" dt="2023-01-23T07:07:17.847" v="13344" actId="122"/>
        <pc:sldMkLst>
          <pc:docMk/>
          <pc:sldMk cId="3819655263" sldId="482"/>
        </pc:sldMkLst>
      </pc:sldChg>
      <pc:sldChg chg="addSp delSp modSp add mod ord modClrScheme chgLayout">
        <pc:chgData name="Matthieu De Mari" userId="dfb708c9-d8dc-439f-9a3b-c772bf4a311c" providerId="ADAL" clId="{0C574F24-0842-4510-AB61-4E12E986D5CF}" dt="2023-01-23T07:12:15.467" v="13813" actId="113"/>
        <pc:sldMkLst>
          <pc:docMk/>
          <pc:sldMk cId="868497351" sldId="483"/>
        </pc:sldMkLst>
      </pc:sldChg>
      <pc:sldChg chg="addSp delSp modSp add mod modClrScheme chgLayout">
        <pc:chgData name="Matthieu De Mari" userId="dfb708c9-d8dc-439f-9a3b-c772bf4a311c" providerId="ADAL" clId="{0C574F24-0842-4510-AB61-4E12E986D5CF}" dt="2023-01-23T07:13:30.317" v="13996" actId="1076"/>
        <pc:sldMkLst>
          <pc:docMk/>
          <pc:sldMk cId="2992834255" sldId="484"/>
        </pc:sldMkLst>
      </pc:sldChg>
      <pc:sldChg chg="addSp delSp modSp add mod">
        <pc:chgData name="Matthieu De Mari" userId="dfb708c9-d8dc-439f-9a3b-c772bf4a311c" providerId="ADAL" clId="{0C574F24-0842-4510-AB61-4E12E986D5CF}" dt="2023-01-23T07:14:29.518" v="14050" actId="1076"/>
        <pc:sldMkLst>
          <pc:docMk/>
          <pc:sldMk cId="2636494545" sldId="485"/>
        </pc:sldMkLst>
      </pc:sldChg>
      <pc:sldChg chg="addSp del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4187092969" sldId="486"/>
        </pc:sldMkLst>
      </pc:sldChg>
      <pc:sldChg chg="add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990517089" sldId="487"/>
        </pc:sldMkLst>
      </pc:sldChg>
      <pc:sldChg chg="addSp delSp modSp add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4026475787" sldId="488"/>
        </pc:sldMkLst>
      </pc:sldChg>
      <pc:sldChg chg="modSp add mod ord">
        <pc:chgData name="Matthieu De Mari" userId="dfb708c9-d8dc-439f-9a3b-c772bf4a311c" providerId="ADAL" clId="{0C574F24-0842-4510-AB61-4E12E986D5CF}" dt="2023-01-25T00:58:34.971" v="24584" actId="207"/>
        <pc:sldMkLst>
          <pc:docMk/>
          <pc:sldMk cId="658215501" sldId="489"/>
        </pc:sldMkLst>
      </pc:sldChg>
      <pc:sldChg chg="addSp delSp modSp add mod ord chgLayout">
        <pc:chgData name="Matthieu De Mari" userId="dfb708c9-d8dc-439f-9a3b-c772bf4a311c" providerId="ADAL" clId="{0C574F24-0842-4510-AB61-4E12E986D5CF}" dt="2023-01-23T07:29:35.892" v="15323"/>
        <pc:sldMkLst>
          <pc:docMk/>
          <pc:sldMk cId="1974002731" sldId="490"/>
        </pc:sldMkLst>
      </pc:sldChg>
      <pc:sldChg chg="addSp delSp modSp add mod ord">
        <pc:chgData name="Matthieu De Mari" userId="dfb708c9-d8dc-439f-9a3b-c772bf4a311c" providerId="ADAL" clId="{0C574F24-0842-4510-AB61-4E12E986D5CF}" dt="2023-01-25T00:58:54.886" v="24598" actId="20577"/>
        <pc:sldMkLst>
          <pc:docMk/>
          <pc:sldMk cId="3913805124" sldId="491"/>
        </pc:sldMkLst>
      </pc:sldChg>
      <pc:sldChg chg="modSp add mod ord">
        <pc:chgData name="Matthieu De Mari" userId="dfb708c9-d8dc-439f-9a3b-c772bf4a311c" providerId="ADAL" clId="{0C574F24-0842-4510-AB61-4E12E986D5CF}" dt="2023-01-25T00:58:50.499" v="24591" actId="20577"/>
        <pc:sldMkLst>
          <pc:docMk/>
          <pc:sldMk cId="1249800631" sldId="492"/>
        </pc:sldMkLst>
      </pc:sldChg>
      <pc:sldChg chg="delSp modSp new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2138921819" sldId="493"/>
        </pc:sldMkLst>
      </pc:sldChg>
      <pc:sldChg chg="addSp delSp modSp add mod ord modClrScheme chgLayout">
        <pc:chgData name="Matthieu De Mari" userId="dfb708c9-d8dc-439f-9a3b-c772bf4a311c" providerId="ADAL" clId="{0C574F24-0842-4510-AB61-4E12E986D5CF}" dt="2023-01-25T00:59:21.265" v="24624" actId="20577"/>
        <pc:sldMkLst>
          <pc:docMk/>
          <pc:sldMk cId="410904367" sldId="494"/>
        </pc:sldMkLst>
      </pc:sldChg>
      <pc:sldChg chg="addSp delSp modSp new mod chgLayout">
        <pc:chgData name="Matthieu De Mari" userId="dfb708c9-d8dc-439f-9a3b-c772bf4a311c" providerId="ADAL" clId="{0C574F24-0842-4510-AB61-4E12E986D5CF}" dt="2023-01-23T07:37:08.846" v="16123" actId="1076"/>
        <pc:sldMkLst>
          <pc:docMk/>
          <pc:sldMk cId="1972798447" sldId="495"/>
        </pc:sldMkLst>
      </pc:sldChg>
      <pc:sldChg chg="addSp delSp modSp add mod">
        <pc:chgData name="Matthieu De Mari" userId="dfb708c9-d8dc-439f-9a3b-c772bf4a311c" providerId="ADAL" clId="{0C574F24-0842-4510-AB61-4E12E986D5CF}" dt="2023-01-23T07:37:35.998" v="16132" actId="14100"/>
        <pc:sldMkLst>
          <pc:docMk/>
          <pc:sldMk cId="734562613" sldId="496"/>
        </pc:sldMkLst>
      </pc:sldChg>
      <pc:sldChg chg="addSp delSp modSp add mod">
        <pc:chgData name="Matthieu De Mari" userId="dfb708c9-d8dc-439f-9a3b-c772bf4a311c" providerId="ADAL" clId="{0C574F24-0842-4510-AB61-4E12E986D5CF}" dt="2023-01-23T07:38:06.622" v="16137" actId="478"/>
        <pc:sldMkLst>
          <pc:docMk/>
          <pc:sldMk cId="3319407717" sldId="497"/>
        </pc:sldMkLst>
      </pc:sldChg>
      <pc:sldChg chg="addSp delSp modSp new mod modClrScheme chgLayout">
        <pc:chgData name="Matthieu De Mari" userId="dfb708c9-d8dc-439f-9a3b-c772bf4a311c" providerId="ADAL" clId="{0C574F24-0842-4510-AB61-4E12E986D5CF}" dt="2023-01-23T07:39:45.567" v="16321" actId="1076"/>
        <pc:sldMkLst>
          <pc:docMk/>
          <pc:sldMk cId="1800440056" sldId="498"/>
        </pc:sldMkLst>
      </pc:sldChg>
      <pc:sldChg chg="addSp delSp modSp new mod">
        <pc:chgData name="Matthieu De Mari" userId="dfb708c9-d8dc-439f-9a3b-c772bf4a311c" providerId="ADAL" clId="{0C574F24-0842-4510-AB61-4E12E986D5CF}" dt="2023-01-23T07:41:29.258" v="16516"/>
        <pc:sldMkLst>
          <pc:docMk/>
          <pc:sldMk cId="2678082427" sldId="499"/>
        </pc:sldMkLst>
      </pc:sldChg>
      <pc:sldChg chg="addSp modSp add mod">
        <pc:chgData name="Matthieu De Mari" userId="dfb708c9-d8dc-439f-9a3b-c772bf4a311c" providerId="ADAL" clId="{0C574F24-0842-4510-AB61-4E12E986D5CF}" dt="2023-01-23T07:42:44.515" v="16639" actId="20577"/>
        <pc:sldMkLst>
          <pc:docMk/>
          <pc:sldMk cId="2304872241" sldId="500"/>
        </pc:sldMkLst>
      </pc:sldChg>
      <pc:sldChg chg="modSp new mod">
        <pc:chgData name="Matthieu De Mari" userId="dfb708c9-d8dc-439f-9a3b-c772bf4a311c" providerId="ADAL" clId="{0C574F24-0842-4510-AB61-4E12E986D5CF}" dt="2023-01-23T07:46:32.514" v="17298" actId="113"/>
        <pc:sldMkLst>
          <pc:docMk/>
          <pc:sldMk cId="2145508996" sldId="501"/>
        </pc:sldMkLst>
      </pc:sldChg>
      <pc:sldChg chg="delSp modSp add mod ord">
        <pc:chgData name="Matthieu De Mari" userId="dfb708c9-d8dc-439f-9a3b-c772bf4a311c" providerId="ADAL" clId="{0C574F24-0842-4510-AB61-4E12E986D5CF}" dt="2023-01-23T07:47:24.389" v="17388" actId="14100"/>
        <pc:sldMkLst>
          <pc:docMk/>
          <pc:sldMk cId="2411344912" sldId="502"/>
        </pc:sldMkLst>
      </pc:sldChg>
      <pc:sldChg chg="modSp add mod">
        <pc:chgData name="Matthieu De Mari" userId="dfb708c9-d8dc-439f-9a3b-c772bf4a311c" providerId="ADAL" clId="{0C574F24-0842-4510-AB61-4E12E986D5CF}" dt="2023-01-23T08:04:51.939" v="18573" actId="113"/>
        <pc:sldMkLst>
          <pc:docMk/>
          <pc:sldMk cId="1636732520" sldId="503"/>
        </pc:sldMkLst>
      </pc:sldChg>
      <pc:sldChg chg="addSp delSp modSp add mod">
        <pc:chgData name="Matthieu De Mari" userId="dfb708c9-d8dc-439f-9a3b-c772bf4a311c" providerId="ADAL" clId="{0C574F24-0842-4510-AB61-4E12E986D5CF}" dt="2023-01-23T08:03:26.881" v="18556" actId="113"/>
        <pc:sldMkLst>
          <pc:docMk/>
          <pc:sldMk cId="1757057001" sldId="504"/>
        </pc:sldMkLst>
      </pc:sldChg>
      <pc:sldChg chg="modSp add mod">
        <pc:chgData name="Matthieu De Mari" userId="dfb708c9-d8dc-439f-9a3b-c772bf4a311c" providerId="ADAL" clId="{0C574F24-0842-4510-AB61-4E12E986D5CF}" dt="2023-01-25T04:39:37.952" v="28309" actId="20577"/>
        <pc:sldMkLst>
          <pc:docMk/>
          <pc:sldMk cId="1659504250" sldId="505"/>
        </pc:sldMkLst>
      </pc:sldChg>
      <pc:sldChg chg="addSp delSp new mod modClrScheme chgLayout">
        <pc:chgData name="Matthieu De Mari" userId="dfb708c9-d8dc-439f-9a3b-c772bf4a311c" providerId="ADAL" clId="{0C574F24-0842-4510-AB61-4E12E986D5CF}" dt="2023-01-23T08:05:03.388" v="18576" actId="22"/>
        <pc:sldMkLst>
          <pc:docMk/>
          <pc:sldMk cId="710884314" sldId="506"/>
        </pc:sldMkLst>
      </pc:sldChg>
      <pc:sldChg chg="addSp delSp new mod modClrScheme chgLayout">
        <pc:chgData name="Matthieu De Mari" userId="dfb708c9-d8dc-439f-9a3b-c772bf4a311c" providerId="ADAL" clId="{0C574F24-0842-4510-AB61-4E12E986D5CF}" dt="2023-01-23T08:05:59.773" v="18579" actId="22"/>
        <pc:sldMkLst>
          <pc:docMk/>
          <pc:sldMk cId="865488439" sldId="507"/>
        </pc:sldMkLst>
      </pc:sldChg>
      <pc:sldChg chg="add">
        <pc:chgData name="Matthieu De Mari" userId="dfb708c9-d8dc-439f-9a3b-c772bf4a311c" providerId="ADAL" clId="{0C574F24-0842-4510-AB61-4E12E986D5CF}" dt="2023-01-23T08:06:55.830" v="18580" actId="2890"/>
        <pc:sldMkLst>
          <pc:docMk/>
          <pc:sldMk cId="3495317520" sldId="508"/>
        </pc:sldMkLst>
      </pc:sldChg>
      <pc:sldChg chg="modSp new mod">
        <pc:chgData name="Matthieu De Mari" userId="dfb708c9-d8dc-439f-9a3b-c772bf4a311c" providerId="ADAL" clId="{0C574F24-0842-4510-AB61-4E12E986D5CF}" dt="2023-01-25T01:06:15.633" v="25276" actId="113"/>
        <pc:sldMkLst>
          <pc:docMk/>
          <pc:sldMk cId="3653875140" sldId="509"/>
        </pc:sldMkLst>
      </pc:sldChg>
      <pc:sldChg chg="addSp delSp modSp add mod">
        <pc:chgData name="Matthieu De Mari" userId="dfb708c9-d8dc-439f-9a3b-c772bf4a311c" providerId="ADAL" clId="{0C574F24-0842-4510-AB61-4E12E986D5CF}" dt="2023-01-24T19:11:45.358" v="23203" actId="1038"/>
        <pc:sldMkLst>
          <pc:docMk/>
          <pc:sldMk cId="2444273265" sldId="510"/>
        </pc:sldMkLst>
      </pc:sldChg>
      <pc:sldChg chg="delSp modSp add mod modClrScheme chgLayout">
        <pc:chgData name="Matthieu De Mari" userId="dfb708c9-d8dc-439f-9a3b-c772bf4a311c" providerId="ADAL" clId="{0C574F24-0842-4510-AB61-4E12E986D5CF}" dt="2023-01-25T01:32:54.058" v="26939" actId="20577"/>
        <pc:sldMkLst>
          <pc:docMk/>
          <pc:sldMk cId="3760572474" sldId="511"/>
        </pc:sldMkLst>
      </pc:sldChg>
      <pc:sldChg chg="addSp delSp modSp new mod">
        <pc:chgData name="Matthieu De Mari" userId="dfb708c9-d8dc-439f-9a3b-c772bf4a311c" providerId="ADAL" clId="{0C574F24-0842-4510-AB61-4E12E986D5CF}" dt="2023-01-25T04:53:36.608" v="28884" actId="1076"/>
        <pc:sldMkLst>
          <pc:docMk/>
          <pc:sldMk cId="467965437" sldId="512"/>
        </pc:sldMkLst>
      </pc:sldChg>
      <pc:sldChg chg="addSp delSp add mod">
        <pc:chgData name="Matthieu De Mari" userId="dfb708c9-d8dc-439f-9a3b-c772bf4a311c" providerId="ADAL" clId="{0C574F24-0842-4510-AB61-4E12E986D5CF}" dt="2023-01-25T05:11:46.918" v="29196" actId="478"/>
        <pc:sldMkLst>
          <pc:docMk/>
          <pc:sldMk cId="1737018993" sldId="513"/>
        </pc:sldMkLst>
      </pc:sldChg>
      <pc:sldChg chg="addSp delSp modSp add mod">
        <pc:chgData name="Matthieu De Mari" userId="dfb708c9-d8dc-439f-9a3b-c772bf4a311c" providerId="ADAL" clId="{0C574F24-0842-4510-AB61-4E12E986D5CF}" dt="2023-01-25T05:14:47.538" v="29260" actId="1076"/>
        <pc:sldMkLst>
          <pc:docMk/>
          <pc:sldMk cId="2222172378" sldId="514"/>
        </pc:sldMkLst>
      </pc:sldChg>
      <pc:sldChg chg="add del">
        <pc:chgData name="Matthieu De Mari" userId="dfb708c9-d8dc-439f-9a3b-c772bf4a311c" providerId="ADAL" clId="{0C574F24-0842-4510-AB61-4E12E986D5CF}" dt="2023-01-25T07:50:24.375" v="34930" actId="47"/>
        <pc:sldMkLst>
          <pc:docMk/>
          <pc:sldMk cId="1153237101" sldId="515"/>
        </pc:sldMkLst>
      </pc:sldChg>
      <pc:sldChg chg="addSp modSp add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5170546" sldId="516"/>
        </pc:sldMkLst>
      </pc:sldChg>
      <pc:sldChg chg="modSp add mod">
        <pc:chgData name="Matthieu De Mari" userId="dfb708c9-d8dc-439f-9a3b-c772bf4a311c" providerId="ADAL" clId="{0C574F24-0842-4510-AB61-4E12E986D5CF}" dt="2023-01-24T18:30:35.362" v="21692" actId="113"/>
        <pc:sldMkLst>
          <pc:docMk/>
          <pc:sldMk cId="1464669599" sldId="517"/>
        </pc:sldMkLst>
      </pc:sldChg>
      <pc:sldChg chg="modSp add mod">
        <pc:chgData name="Matthieu De Mari" userId="dfb708c9-d8dc-439f-9a3b-c772bf4a311c" providerId="ADAL" clId="{0C574F24-0842-4510-AB61-4E12E986D5CF}" dt="2023-01-24T18:33:55.125" v="22239" actId="20577"/>
        <pc:sldMkLst>
          <pc:docMk/>
          <pc:sldMk cId="3190584464" sldId="518"/>
        </pc:sldMkLst>
      </pc:sldChg>
      <pc:sldChg chg="addSp delSp modSp add mod ord">
        <pc:chgData name="Matthieu De Mari" userId="dfb708c9-d8dc-439f-9a3b-c772bf4a311c" providerId="ADAL" clId="{0C574F24-0842-4510-AB61-4E12E986D5CF}" dt="2023-01-25T05:25:31.148" v="30389"/>
        <pc:sldMkLst>
          <pc:docMk/>
          <pc:sldMk cId="3542605904" sldId="519"/>
        </pc:sldMkLst>
      </pc:sldChg>
      <pc:sldChg chg="add del">
        <pc:chgData name="Matthieu De Mari" userId="dfb708c9-d8dc-439f-9a3b-c772bf4a311c" providerId="ADAL" clId="{0C574F24-0842-4510-AB61-4E12E986D5CF}" dt="2023-01-25T07:50:42.553" v="34933" actId="47"/>
        <pc:sldMkLst>
          <pc:docMk/>
          <pc:sldMk cId="3537601752" sldId="520"/>
        </pc:sldMkLst>
      </pc:sldChg>
      <pc:sldChg chg="addSp add mod">
        <pc:chgData name="Matthieu De Mari" userId="dfb708c9-d8dc-439f-9a3b-c772bf4a311c" providerId="ADAL" clId="{0C574F24-0842-4510-AB61-4E12E986D5CF}" dt="2023-01-24T18:49:08.514" v="22645" actId="22"/>
        <pc:sldMkLst>
          <pc:docMk/>
          <pc:sldMk cId="584692631" sldId="521"/>
        </pc:sldMkLst>
      </pc:sldChg>
      <pc:sldChg chg="addSp delSp modSp add mod">
        <pc:chgData name="Matthieu De Mari" userId="dfb708c9-d8dc-439f-9a3b-c772bf4a311c" providerId="ADAL" clId="{0C574F24-0842-4510-AB61-4E12E986D5CF}" dt="2023-01-24T18:56:34.329" v="22893" actId="20577"/>
        <pc:sldMkLst>
          <pc:docMk/>
          <pc:sldMk cId="3754516330" sldId="522"/>
        </pc:sldMkLst>
      </pc:sldChg>
      <pc:sldChg chg="addSp delSp modSp add mod">
        <pc:chgData name="Matthieu De Mari" userId="dfb708c9-d8dc-439f-9a3b-c772bf4a311c" providerId="ADAL" clId="{0C574F24-0842-4510-AB61-4E12E986D5CF}" dt="2023-01-24T19:05:56.919" v="23048" actId="21"/>
        <pc:sldMkLst>
          <pc:docMk/>
          <pc:sldMk cId="2978828430" sldId="523"/>
        </pc:sldMkLst>
      </pc:sldChg>
      <pc:sldChg chg="addSp delSp modSp add mod ord modClrScheme chgLayout">
        <pc:chgData name="Matthieu De Mari" userId="dfb708c9-d8dc-439f-9a3b-c772bf4a311c" providerId="ADAL" clId="{0C574F24-0842-4510-AB61-4E12E986D5CF}" dt="2023-01-25T01:06:37.300" v="25289" actId="20577"/>
        <pc:sldMkLst>
          <pc:docMk/>
          <pc:sldMk cId="4292607168" sldId="524"/>
        </pc:sldMkLst>
      </pc:sldChg>
      <pc:sldChg chg="modSp add mod">
        <pc:chgData name="Matthieu De Mari" userId="dfb708c9-d8dc-439f-9a3b-c772bf4a311c" providerId="ADAL" clId="{0C574F24-0842-4510-AB61-4E12E986D5CF}" dt="2023-01-25T01:06:43.028" v="25290"/>
        <pc:sldMkLst>
          <pc:docMk/>
          <pc:sldMk cId="3319067538" sldId="525"/>
        </pc:sldMkLst>
      </pc:sldChg>
      <pc:sldChg chg="addSp add mod">
        <pc:chgData name="Matthieu De Mari" userId="dfb708c9-d8dc-439f-9a3b-c772bf4a311c" providerId="ADAL" clId="{0C574F24-0842-4510-AB61-4E12E986D5CF}" dt="2023-01-24T19:04:43.318" v="23016" actId="22"/>
        <pc:sldMkLst>
          <pc:docMk/>
          <pc:sldMk cId="1164017902" sldId="526"/>
        </pc:sldMkLst>
      </pc:sldChg>
      <pc:sldChg chg="addSp delSp modSp new mod ord modClrScheme chgLayout">
        <pc:chgData name="Matthieu De Mari" userId="dfb708c9-d8dc-439f-9a3b-c772bf4a311c" providerId="ADAL" clId="{0C574F24-0842-4510-AB61-4E12E986D5CF}" dt="2023-01-24T19:17:04.028" v="23235" actId="20577"/>
        <pc:sldMkLst>
          <pc:docMk/>
          <pc:sldMk cId="3692904375" sldId="527"/>
        </pc:sldMkLst>
      </pc:sldChg>
      <pc:sldChg chg="addSp delSp modSp new mod chgLayout">
        <pc:chgData name="Matthieu De Mari" userId="dfb708c9-d8dc-439f-9a3b-c772bf4a311c" providerId="ADAL" clId="{0C574F24-0842-4510-AB61-4E12E986D5CF}" dt="2023-01-24T19:07:26.070" v="23087" actId="20577"/>
        <pc:sldMkLst>
          <pc:docMk/>
          <pc:sldMk cId="3778560088" sldId="528"/>
        </pc:sldMkLst>
      </pc:sldChg>
      <pc:sldChg chg="addSp delSp add mod">
        <pc:chgData name="Matthieu De Mari" userId="dfb708c9-d8dc-439f-9a3b-c772bf4a311c" providerId="ADAL" clId="{0C574F24-0842-4510-AB61-4E12E986D5CF}" dt="2023-01-24T19:17:51.315" v="23238" actId="22"/>
        <pc:sldMkLst>
          <pc:docMk/>
          <pc:sldMk cId="6782498" sldId="529"/>
        </pc:sldMkLst>
      </pc:sldChg>
      <pc:sldChg chg="modSp new mod">
        <pc:chgData name="Matthieu De Mari" userId="dfb708c9-d8dc-439f-9a3b-c772bf4a311c" providerId="ADAL" clId="{0C574F24-0842-4510-AB61-4E12E986D5CF}" dt="2023-01-25T00:52:44.798" v="24460"/>
        <pc:sldMkLst>
          <pc:docMk/>
          <pc:sldMk cId="4186882371" sldId="530"/>
        </pc:sldMkLst>
      </pc:sldChg>
      <pc:sldChg chg="modSp add mod">
        <pc:chgData name="Matthieu De Mari" userId="dfb708c9-d8dc-439f-9a3b-c772bf4a311c" providerId="ADAL" clId="{0C574F24-0842-4510-AB61-4E12E986D5CF}" dt="2023-01-25T00:53:19.667" v="24488"/>
        <pc:sldMkLst>
          <pc:docMk/>
          <pc:sldMk cId="2928774359" sldId="531"/>
        </pc:sldMkLst>
      </pc:sldChg>
      <pc:sldChg chg="delSp modSp add mod modClrScheme chgLayout">
        <pc:chgData name="Matthieu De Mari" userId="dfb708c9-d8dc-439f-9a3b-c772bf4a311c" providerId="ADAL" clId="{0C574F24-0842-4510-AB61-4E12E986D5CF}" dt="2023-01-25T05:02:19.122" v="28924" actId="114"/>
        <pc:sldMkLst>
          <pc:docMk/>
          <pc:sldMk cId="1791705232" sldId="532"/>
        </pc:sldMkLst>
      </pc:sldChg>
      <pc:sldChg chg="modSp add mod">
        <pc:chgData name="Matthieu De Mari" userId="dfb708c9-d8dc-439f-9a3b-c772bf4a311c" providerId="ADAL" clId="{0C574F24-0842-4510-AB61-4E12E986D5CF}" dt="2023-01-25T00:55:10.663" v="24527" actId="113"/>
        <pc:sldMkLst>
          <pc:docMk/>
          <pc:sldMk cId="2153130604" sldId="533"/>
        </pc:sldMkLst>
      </pc:sldChg>
      <pc:sldChg chg="addSp delSp modSp new mod modClrScheme chgLayout">
        <pc:chgData name="Matthieu De Mari" userId="dfb708c9-d8dc-439f-9a3b-c772bf4a311c" providerId="ADAL" clId="{0C574F24-0842-4510-AB61-4E12E986D5CF}" dt="2023-01-25T01:05:00.923" v="25184" actId="20577"/>
        <pc:sldMkLst>
          <pc:docMk/>
          <pc:sldMk cId="434677060" sldId="534"/>
        </pc:sldMkLst>
      </pc:sldChg>
      <pc:sldChg chg="addSp modSp new mod">
        <pc:chgData name="Matthieu De Mari" userId="dfb708c9-d8dc-439f-9a3b-c772bf4a311c" providerId="ADAL" clId="{0C574F24-0842-4510-AB61-4E12E986D5CF}" dt="2023-01-25T01:13:45.576" v="25457" actId="14100"/>
        <pc:sldMkLst>
          <pc:docMk/>
          <pc:sldMk cId="3324878099" sldId="535"/>
        </pc:sldMkLst>
      </pc:sldChg>
      <pc:sldChg chg="addSp delSp modSp add mod">
        <pc:chgData name="Matthieu De Mari" userId="dfb708c9-d8dc-439f-9a3b-c772bf4a311c" providerId="ADAL" clId="{0C574F24-0842-4510-AB61-4E12E986D5CF}" dt="2023-01-25T01:15:28.567" v="25744" actId="313"/>
        <pc:sldMkLst>
          <pc:docMk/>
          <pc:sldMk cId="1038226095" sldId="536"/>
        </pc:sldMkLst>
      </pc:sldChg>
      <pc:sldChg chg="modSp new del mod">
        <pc:chgData name="Matthieu De Mari" userId="dfb708c9-d8dc-439f-9a3b-c772bf4a311c" providerId="ADAL" clId="{0C574F24-0842-4510-AB61-4E12E986D5CF}" dt="2023-01-25T01:24:10.906" v="26323" actId="47"/>
        <pc:sldMkLst>
          <pc:docMk/>
          <pc:sldMk cId="2137310885" sldId="537"/>
        </pc:sldMkLst>
      </pc:sldChg>
      <pc:sldChg chg="modSp add mod">
        <pc:chgData name="Matthieu De Mari" userId="dfb708c9-d8dc-439f-9a3b-c772bf4a311c" providerId="ADAL" clId="{0C574F24-0842-4510-AB61-4E12E986D5CF}" dt="2023-01-25T01:24:30.404" v="26343" actId="113"/>
        <pc:sldMkLst>
          <pc:docMk/>
          <pc:sldMk cId="453944168" sldId="538"/>
        </pc:sldMkLst>
      </pc:sldChg>
      <pc:sldChg chg="modSp add">
        <pc:chgData name="Matthieu De Mari" userId="dfb708c9-d8dc-439f-9a3b-c772bf4a311c" providerId="ADAL" clId="{0C574F24-0842-4510-AB61-4E12E986D5CF}" dt="2023-01-25T01:25:09.294" v="26356" actId="114"/>
        <pc:sldMkLst>
          <pc:docMk/>
          <pc:sldMk cId="545763732" sldId="539"/>
        </pc:sldMkLst>
      </pc:sldChg>
      <pc:sldChg chg="addSp delSp modSp new mod modClrScheme chgLayout">
        <pc:chgData name="Matthieu De Mari" userId="dfb708c9-d8dc-439f-9a3b-c772bf4a311c" providerId="ADAL" clId="{0C574F24-0842-4510-AB61-4E12E986D5CF}" dt="2023-01-25T01:27:54.045" v="26507" actId="1036"/>
        <pc:sldMkLst>
          <pc:docMk/>
          <pc:sldMk cId="3203638510" sldId="540"/>
        </pc:sldMkLst>
      </pc:sldChg>
      <pc:sldChg chg="addSp delSp new mod">
        <pc:chgData name="Matthieu De Mari" userId="dfb708c9-d8dc-439f-9a3b-c772bf4a311c" providerId="ADAL" clId="{0C574F24-0842-4510-AB61-4E12E986D5CF}" dt="2023-01-25T01:27:18.023" v="26472" actId="22"/>
        <pc:sldMkLst>
          <pc:docMk/>
          <pc:sldMk cId="979270256" sldId="541"/>
        </pc:sldMkLst>
      </pc:sldChg>
      <pc:sldChg chg="addSp delSp modSp new mod modClrScheme chgLayout">
        <pc:chgData name="Matthieu De Mari" userId="dfb708c9-d8dc-439f-9a3b-c772bf4a311c" providerId="ADAL" clId="{0C574F24-0842-4510-AB61-4E12E986D5CF}" dt="2023-01-25T01:38:43.631" v="27269"/>
        <pc:sldMkLst>
          <pc:docMk/>
          <pc:sldMk cId="3916751870" sldId="542"/>
        </pc:sldMkLst>
      </pc:sldChg>
      <pc:sldChg chg="addSp delSp modSp add mod">
        <pc:chgData name="Matthieu De Mari" userId="dfb708c9-d8dc-439f-9a3b-c772bf4a311c" providerId="ADAL" clId="{0C574F24-0842-4510-AB61-4E12E986D5CF}" dt="2023-01-25T05:02:59.120" v="28938" actId="113"/>
        <pc:sldMkLst>
          <pc:docMk/>
          <pc:sldMk cId="2212613338" sldId="543"/>
        </pc:sldMkLst>
      </pc:sldChg>
      <pc:sldChg chg="addSp delSp modSp new mod modClrScheme chgLayout">
        <pc:chgData name="Matthieu De Mari" userId="dfb708c9-d8dc-439f-9a3b-c772bf4a311c" providerId="ADAL" clId="{0C574F24-0842-4510-AB61-4E12E986D5CF}" dt="2023-01-25T01:44:44.415" v="27804" actId="1076"/>
        <pc:sldMkLst>
          <pc:docMk/>
          <pc:sldMk cId="3100334900" sldId="544"/>
        </pc:sldMkLst>
      </pc:sldChg>
      <pc:sldChg chg="addSp delSp modSp add mod">
        <pc:chgData name="Matthieu De Mari" userId="dfb708c9-d8dc-439f-9a3b-c772bf4a311c" providerId="ADAL" clId="{0C574F24-0842-4510-AB61-4E12E986D5CF}" dt="2023-01-25T01:46:51.215" v="28108" actId="20577"/>
        <pc:sldMkLst>
          <pc:docMk/>
          <pc:sldMk cId="618201935" sldId="545"/>
        </pc:sldMkLst>
      </pc:sldChg>
      <pc:sldChg chg="addSp delSp modSp add mod">
        <pc:chgData name="Matthieu De Mari" userId="dfb708c9-d8dc-439f-9a3b-c772bf4a311c" providerId="ADAL" clId="{0C574F24-0842-4510-AB61-4E12E986D5CF}" dt="2023-01-25T01:47:01.602" v="28115" actId="22"/>
        <pc:sldMkLst>
          <pc:docMk/>
          <pc:sldMk cId="1364776476" sldId="546"/>
        </pc:sldMkLst>
      </pc:sldChg>
      <pc:sldChg chg="addSp delSp modSp new mod modClrScheme chgLayout">
        <pc:chgData name="Matthieu De Mari" userId="dfb708c9-d8dc-439f-9a3b-c772bf4a311c" providerId="ADAL" clId="{0C574F24-0842-4510-AB61-4E12E986D5CF}" dt="2023-01-25T01:49:49.481" v="28225" actId="27636"/>
        <pc:sldMkLst>
          <pc:docMk/>
          <pc:sldMk cId="2209653093" sldId="547"/>
        </pc:sldMkLst>
      </pc:sldChg>
      <pc:sldChg chg="modSp add mod">
        <pc:chgData name="Matthieu De Mari" userId="dfb708c9-d8dc-439f-9a3b-c772bf4a311c" providerId="ADAL" clId="{0C574F24-0842-4510-AB61-4E12E986D5CF}" dt="2023-01-25T01:49:56.828" v="28230" actId="20577"/>
        <pc:sldMkLst>
          <pc:docMk/>
          <pc:sldMk cId="1753014364" sldId="548"/>
        </pc:sldMkLst>
      </pc:sldChg>
      <pc:sldChg chg="modSp add mod">
        <pc:chgData name="Matthieu De Mari" userId="dfb708c9-d8dc-439f-9a3b-c772bf4a311c" providerId="ADAL" clId="{0C574F24-0842-4510-AB61-4E12E986D5CF}" dt="2023-01-25T04:40:10.308" v="28386" actId="20577"/>
        <pc:sldMkLst>
          <pc:docMk/>
          <pc:sldMk cId="3852147676" sldId="549"/>
        </pc:sldMkLst>
      </pc:sldChg>
      <pc:sldChg chg="addSp delSp modSp add mod">
        <pc:chgData name="Matthieu De Mari" userId="dfb708c9-d8dc-439f-9a3b-c772bf4a311c" providerId="ADAL" clId="{0C574F24-0842-4510-AB61-4E12E986D5CF}" dt="2023-01-25T04:54:15.769" v="28902" actId="14100"/>
        <pc:sldMkLst>
          <pc:docMk/>
          <pc:sldMk cId="781342620" sldId="550"/>
        </pc:sldMkLst>
      </pc:sldChg>
      <pc:sldChg chg="addSp delSp modSp add mod">
        <pc:chgData name="Matthieu De Mari" userId="dfb708c9-d8dc-439f-9a3b-c772bf4a311c" providerId="ADAL" clId="{0C574F24-0842-4510-AB61-4E12E986D5CF}" dt="2023-01-25T04:53:40.950" v="28885"/>
        <pc:sldMkLst>
          <pc:docMk/>
          <pc:sldMk cId="243822673" sldId="551"/>
        </pc:sldMkLst>
      </pc:sldChg>
      <pc:sldChg chg="delSp modSp new mod ord modClrScheme chgLayout">
        <pc:chgData name="Matthieu De Mari" userId="dfb708c9-d8dc-439f-9a3b-c772bf4a311c" providerId="ADAL" clId="{0C574F24-0842-4510-AB61-4E12E986D5CF}" dt="2023-01-25T05:14:12.630" v="29253"/>
        <pc:sldMkLst>
          <pc:docMk/>
          <pc:sldMk cId="3244809207" sldId="552"/>
        </pc:sldMkLst>
      </pc:sldChg>
      <pc:sldChg chg="addSp delSp modSp add mod ord">
        <pc:chgData name="Matthieu De Mari" userId="dfb708c9-d8dc-439f-9a3b-c772bf4a311c" providerId="ADAL" clId="{0C574F24-0842-4510-AB61-4E12E986D5CF}" dt="2023-01-25T05:14:10.086" v="29252"/>
        <pc:sldMkLst>
          <pc:docMk/>
          <pc:sldMk cId="557043841" sldId="553"/>
        </pc:sldMkLst>
      </pc:sldChg>
      <pc:sldChg chg="addSp delSp modSp new mod modClrScheme chgLayout">
        <pc:chgData name="Matthieu De Mari" userId="dfb708c9-d8dc-439f-9a3b-c772bf4a311c" providerId="ADAL" clId="{0C574F24-0842-4510-AB61-4E12E986D5CF}" dt="2023-01-25T05:10:10.354" v="29186" actId="20577"/>
        <pc:sldMkLst>
          <pc:docMk/>
          <pc:sldMk cId="49853049" sldId="554"/>
        </pc:sldMkLst>
      </pc:sldChg>
      <pc:sldChg chg="addSp delSp modSp add mod">
        <pc:chgData name="Matthieu De Mari" userId="dfb708c9-d8dc-439f-9a3b-c772bf4a311c" providerId="ADAL" clId="{0C574F24-0842-4510-AB61-4E12E986D5CF}" dt="2023-01-25T05:10:59.164" v="29193" actId="1076"/>
        <pc:sldMkLst>
          <pc:docMk/>
          <pc:sldMk cId="1241411798" sldId="555"/>
        </pc:sldMkLst>
      </pc:sldChg>
      <pc:sldChg chg="addSp delSp new mod">
        <pc:chgData name="Matthieu De Mari" userId="dfb708c9-d8dc-439f-9a3b-c772bf4a311c" providerId="ADAL" clId="{0C574F24-0842-4510-AB61-4E12E986D5CF}" dt="2023-01-25T05:12:16.064" v="29201" actId="22"/>
        <pc:sldMkLst>
          <pc:docMk/>
          <pc:sldMk cId="3592231447" sldId="556"/>
        </pc:sldMkLst>
      </pc:sldChg>
      <pc:sldChg chg="addSp delSp add mod">
        <pc:chgData name="Matthieu De Mari" userId="dfb708c9-d8dc-439f-9a3b-c772bf4a311c" providerId="ADAL" clId="{0C574F24-0842-4510-AB61-4E12E986D5CF}" dt="2023-01-25T05:12:36.290" v="29204" actId="22"/>
        <pc:sldMkLst>
          <pc:docMk/>
          <pc:sldMk cId="1473552207" sldId="557"/>
        </pc:sldMkLst>
      </pc:sldChg>
      <pc:sldChg chg="addSp delSp modSp new mod">
        <pc:chgData name="Matthieu De Mari" userId="dfb708c9-d8dc-439f-9a3b-c772bf4a311c" providerId="ADAL" clId="{0C574F24-0842-4510-AB61-4E12E986D5CF}" dt="2023-01-25T05:14:06.736" v="29251" actId="1076"/>
        <pc:sldMkLst>
          <pc:docMk/>
          <pc:sldMk cId="681620648" sldId="558"/>
        </pc:sldMkLst>
      </pc:sldChg>
      <pc:sldChg chg="addSp delSp modSp add mod">
        <pc:chgData name="Matthieu De Mari" userId="dfb708c9-d8dc-439f-9a3b-c772bf4a311c" providerId="ADAL" clId="{0C574F24-0842-4510-AB61-4E12E986D5CF}" dt="2023-01-25T05:17:25.591" v="29267" actId="1036"/>
        <pc:sldMkLst>
          <pc:docMk/>
          <pc:sldMk cId="2925518171" sldId="559"/>
        </pc:sldMkLst>
      </pc:sldChg>
      <pc:sldChg chg="delSp modSp new mod modClrScheme chgLayout">
        <pc:chgData name="Matthieu De Mari" userId="dfb708c9-d8dc-439f-9a3b-c772bf4a311c" providerId="ADAL" clId="{0C574F24-0842-4510-AB61-4E12E986D5CF}" dt="2023-01-25T05:21:40.411" v="29916" actId="113"/>
        <pc:sldMkLst>
          <pc:docMk/>
          <pc:sldMk cId="2360942240" sldId="560"/>
        </pc:sldMkLst>
      </pc:sldChg>
      <pc:sldChg chg="addSp delSp modSp new mod ord modClrScheme chgLayout">
        <pc:chgData name="Matthieu De Mari" userId="dfb708c9-d8dc-439f-9a3b-c772bf4a311c" providerId="ADAL" clId="{0C574F24-0842-4510-AB61-4E12E986D5CF}" dt="2023-01-25T05:25:30.090" v="30387"/>
        <pc:sldMkLst>
          <pc:docMk/>
          <pc:sldMk cId="1869178321" sldId="561"/>
        </pc:sldMkLst>
      </pc:sldChg>
      <pc:sldChg chg="addSp delSp modSp new mod chgLayout">
        <pc:chgData name="Matthieu De Mari" userId="dfb708c9-d8dc-439f-9a3b-c772bf4a311c" providerId="ADAL" clId="{0C574F24-0842-4510-AB61-4E12E986D5CF}" dt="2023-01-25T05:31:56.845" v="30728" actId="20577"/>
        <pc:sldMkLst>
          <pc:docMk/>
          <pc:sldMk cId="494556532" sldId="562"/>
        </pc:sldMkLst>
      </pc:sldChg>
      <pc:sldChg chg="addSp delSp modSp new mod modClrScheme chgLayout">
        <pc:chgData name="Matthieu De Mari" userId="dfb708c9-d8dc-439f-9a3b-c772bf4a311c" providerId="ADAL" clId="{0C574F24-0842-4510-AB61-4E12E986D5CF}" dt="2023-01-25T05:34:22.160" v="30829" actId="20577"/>
        <pc:sldMkLst>
          <pc:docMk/>
          <pc:sldMk cId="2659795063" sldId="563"/>
        </pc:sldMkLst>
      </pc:sldChg>
      <pc:sldChg chg="addSp delSp modSp add mod">
        <pc:chgData name="Matthieu De Mari" userId="dfb708c9-d8dc-439f-9a3b-c772bf4a311c" providerId="ADAL" clId="{0C574F24-0842-4510-AB61-4E12E986D5CF}" dt="2023-01-25T05:34:57.650" v="30837" actId="1076"/>
        <pc:sldMkLst>
          <pc:docMk/>
          <pc:sldMk cId="3208516839" sldId="564"/>
        </pc:sldMkLst>
      </pc:sldChg>
      <pc:sldChg chg="addSp delSp modSp new mod modClrScheme chgLayout">
        <pc:chgData name="Matthieu De Mari" userId="dfb708c9-d8dc-439f-9a3b-c772bf4a311c" providerId="ADAL" clId="{0C574F24-0842-4510-AB61-4E12E986D5CF}" dt="2023-01-25T05:36:55.722" v="31089" actId="113"/>
        <pc:sldMkLst>
          <pc:docMk/>
          <pc:sldMk cId="2506094589" sldId="565"/>
        </pc:sldMkLst>
      </pc:sldChg>
      <pc:sldChg chg="addSp delSp modSp new mod">
        <pc:chgData name="Matthieu De Mari" userId="dfb708c9-d8dc-439f-9a3b-c772bf4a311c" providerId="ADAL" clId="{0C574F24-0842-4510-AB61-4E12E986D5CF}" dt="2023-01-25T05:40:31.912" v="31287" actId="14100"/>
        <pc:sldMkLst>
          <pc:docMk/>
          <pc:sldMk cId="2861982866" sldId="566"/>
        </pc:sldMkLst>
      </pc:sldChg>
      <pc:sldChg chg="addSp delSp modSp new mod modClrScheme chgLayout">
        <pc:chgData name="Matthieu De Mari" userId="dfb708c9-d8dc-439f-9a3b-c772bf4a311c" providerId="ADAL" clId="{0C574F24-0842-4510-AB61-4E12E986D5CF}" dt="2023-01-25T06:37:44.777" v="31741" actId="14100"/>
        <pc:sldMkLst>
          <pc:docMk/>
          <pc:sldMk cId="2118947663" sldId="567"/>
        </pc:sldMkLst>
      </pc:sldChg>
      <pc:sldChg chg="addSp delSp modSp new mod modClrScheme chgLayout">
        <pc:chgData name="Matthieu De Mari" userId="dfb708c9-d8dc-439f-9a3b-c772bf4a311c" providerId="ADAL" clId="{0C574F24-0842-4510-AB61-4E12E986D5CF}" dt="2023-01-25T07:11:45.683" v="32316" actId="113"/>
        <pc:sldMkLst>
          <pc:docMk/>
          <pc:sldMk cId="209871370" sldId="568"/>
        </pc:sldMkLst>
      </pc:sldChg>
      <pc:sldChg chg="modSp add mod">
        <pc:chgData name="Matthieu De Mari" userId="dfb708c9-d8dc-439f-9a3b-c772bf4a311c" providerId="ADAL" clId="{0C574F24-0842-4510-AB61-4E12E986D5CF}" dt="2023-01-25T07:00:13.334" v="31760" actId="20577"/>
        <pc:sldMkLst>
          <pc:docMk/>
          <pc:sldMk cId="3190040579" sldId="569"/>
        </pc:sldMkLst>
      </pc:sldChg>
      <pc:sldChg chg="modSp new mod ord">
        <pc:chgData name="Matthieu De Mari" userId="dfb708c9-d8dc-439f-9a3b-c772bf4a311c" providerId="ADAL" clId="{0C574F24-0842-4510-AB61-4E12E986D5CF}" dt="2023-01-25T07:06:27.799" v="32098" actId="20577"/>
        <pc:sldMkLst>
          <pc:docMk/>
          <pc:sldMk cId="548617228" sldId="570"/>
        </pc:sldMkLst>
      </pc:sldChg>
      <pc:sldChg chg="add">
        <pc:chgData name="Matthieu De Mari" userId="dfb708c9-d8dc-439f-9a3b-c772bf4a311c" providerId="ADAL" clId="{0C574F24-0842-4510-AB61-4E12E986D5CF}" dt="2023-01-25T07:06:41.946" v="32099"/>
        <pc:sldMkLst>
          <pc:docMk/>
          <pc:sldMk cId="353688173" sldId="571"/>
        </pc:sldMkLst>
      </pc:sldChg>
      <pc:sldChg chg="delSp modSp add mod modClrScheme chgLayout">
        <pc:chgData name="Matthieu De Mari" userId="dfb708c9-d8dc-439f-9a3b-c772bf4a311c" providerId="ADAL" clId="{0C574F24-0842-4510-AB61-4E12E986D5CF}" dt="2023-01-25T07:25:49.505" v="33336" actId="27636"/>
        <pc:sldMkLst>
          <pc:docMk/>
          <pc:sldMk cId="757709305" sldId="572"/>
        </pc:sldMkLst>
      </pc:sldChg>
      <pc:sldChg chg="modSp add mod">
        <pc:chgData name="Matthieu De Mari" userId="dfb708c9-d8dc-439f-9a3b-c772bf4a311c" providerId="ADAL" clId="{0C574F24-0842-4510-AB61-4E12E986D5CF}" dt="2023-01-25T07:24:18.574" v="33231" actId="20577"/>
        <pc:sldMkLst>
          <pc:docMk/>
          <pc:sldMk cId="3960741178" sldId="573"/>
        </pc:sldMkLst>
      </pc:sldChg>
      <pc:sldChg chg="modSp add mod">
        <pc:chgData name="Matthieu De Mari" userId="dfb708c9-d8dc-439f-9a3b-c772bf4a311c" providerId="ADAL" clId="{0C574F24-0842-4510-AB61-4E12E986D5CF}" dt="2023-01-25T07:28:58.328" v="33526"/>
        <pc:sldMkLst>
          <pc:docMk/>
          <pc:sldMk cId="2111657733" sldId="574"/>
        </pc:sldMkLst>
      </pc:sldChg>
      <pc:sldChg chg="modSp add mod">
        <pc:chgData name="Matthieu De Mari" userId="dfb708c9-d8dc-439f-9a3b-c772bf4a311c" providerId="ADAL" clId="{0C574F24-0842-4510-AB61-4E12E986D5CF}" dt="2023-01-25T07:30:03.229" v="33569" actId="20577"/>
        <pc:sldMkLst>
          <pc:docMk/>
          <pc:sldMk cId="2674170786" sldId="575"/>
        </pc:sldMkLst>
      </pc:sldChg>
      <pc:sldChg chg="modSp add mod">
        <pc:chgData name="Matthieu De Mari" userId="dfb708c9-d8dc-439f-9a3b-c772bf4a311c" providerId="ADAL" clId="{0C574F24-0842-4510-AB61-4E12E986D5CF}" dt="2023-01-25T07:33:24.713" v="33766" actId="20577"/>
        <pc:sldMkLst>
          <pc:docMk/>
          <pc:sldMk cId="4180016153" sldId="576"/>
        </pc:sldMkLst>
      </pc:sldChg>
      <pc:sldChg chg="addSp delSp modSp new mod ord modClrScheme chgLayout">
        <pc:chgData name="Matthieu De Mari" userId="dfb708c9-d8dc-439f-9a3b-c772bf4a311c" providerId="ADAL" clId="{0C574F24-0842-4510-AB61-4E12E986D5CF}" dt="2023-01-25T07:50:22.425" v="34929"/>
        <pc:sldMkLst>
          <pc:docMk/>
          <pc:sldMk cId="1620224169" sldId="577"/>
        </pc:sldMkLst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174187107" sldId="578"/>
        </pc:sldMkLst>
      </pc:sldChg>
      <pc:sldChg chg="addSp delSp modSp add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3310856794" sldId="578"/>
        </pc:sldMkLst>
      </pc:sldChg>
      <pc:sldChg chg="addSp delSp modSp add mod ord">
        <pc:chgData name="Matthieu De Mari" userId="dfb708c9-d8dc-439f-9a3b-c772bf4a311c" providerId="ADAL" clId="{0C574F24-0842-4510-AB61-4E12E986D5CF}" dt="2023-01-25T07:50:22.425" v="34929"/>
        <pc:sldMkLst>
          <pc:docMk/>
          <pc:sldMk cId="3045576156" sldId="579"/>
        </pc:sldMkLst>
      </pc:sldChg>
      <pc:sldChg chg="addSp delSp modSp add mod ord">
        <pc:chgData name="Matthieu De Mari" userId="dfb708c9-d8dc-439f-9a3b-c772bf4a311c" providerId="ADAL" clId="{0C574F24-0842-4510-AB61-4E12E986D5CF}" dt="2023-01-25T07:50:22.425" v="34929"/>
        <pc:sldMkLst>
          <pc:docMk/>
          <pc:sldMk cId="4030169117" sldId="580"/>
        </pc:sldMkLst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2134879360" sldId="581"/>
        </pc:sldMkLst>
      </pc:sldChg>
      <pc:sldChg chg="addSp delSp modSp new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2917652216" sldId="581"/>
        </pc:sldMkLst>
      </pc:sldChg>
      <pc:sldChg chg="addSp delSp modSp add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439977088" sldId="582"/>
        </pc:sldMkLst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1162878205" sldId="582"/>
        </pc:sldMkLst>
      </pc:sldChg>
      <pc:sldChg chg="addSp modSp new del mod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2616952380" sldId="583"/>
        </pc:sldMkLst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2761289253" sldId="583"/>
        </pc:sldMkLst>
      </pc:sldChg>
      <pc:sldChg chg="modSp add mod ord">
        <pc:chgData name="Matthieu De Mari" userId="dfb708c9-d8dc-439f-9a3b-c772bf4a311c" providerId="ADAL" clId="{0C574F24-0842-4510-AB61-4E12E986D5CF}" dt="2023-01-25T08:01:29.550" v="36165" actId="20577"/>
        <pc:sldMkLst>
          <pc:docMk/>
          <pc:sldMk cId="4234745274" sldId="584"/>
        </pc:sldMkLst>
      </pc:sldChg>
    </pc:docChg>
  </pc:docChgLst>
  <pc:docChgLst>
    <pc:chgData name="Matthieu De Mari" userId="dfb708c9-d8dc-439f-9a3b-c772bf4a311c" providerId="ADAL" clId="{F2E435F2-FF00-4A53-A9D8-2DD8A59F2317}"/>
    <pc:docChg chg="custSel delSld modSld modSection">
      <pc:chgData name="Matthieu De Mari" userId="dfb708c9-d8dc-439f-9a3b-c772bf4a311c" providerId="ADAL" clId="{F2E435F2-FF00-4A53-A9D8-2DD8A59F2317}" dt="2024-12-04T08:08:52.779" v="259" actId="47"/>
      <pc:docMkLst>
        <pc:docMk/>
      </pc:docMkLst>
      <pc:sldChg chg="modSp mod">
        <pc:chgData name="Matthieu De Mari" userId="dfb708c9-d8dc-439f-9a3b-c772bf4a311c" providerId="ADAL" clId="{F2E435F2-FF00-4A53-A9D8-2DD8A59F2317}" dt="2024-12-04T08:05:35.925" v="66"/>
        <pc:sldMkLst>
          <pc:docMk/>
          <pc:sldMk cId="931835860" sldId="607"/>
        </pc:sldMkLst>
        <pc:spChg chg="mod">
          <ac:chgData name="Matthieu De Mari" userId="dfb708c9-d8dc-439f-9a3b-c772bf4a311c" providerId="ADAL" clId="{F2E435F2-FF00-4A53-A9D8-2DD8A59F2317}" dt="2024-12-04T08:05:35.925" v="66"/>
          <ac:spMkLst>
            <pc:docMk/>
            <pc:sldMk cId="931835860" sldId="607"/>
            <ac:spMk id="3" creationId="{CE89A62E-0A02-E5E6-C125-17199041EEA2}"/>
          </ac:spMkLst>
        </pc:spChg>
      </pc:sldChg>
      <pc:sldChg chg="modSp mod">
        <pc:chgData name="Matthieu De Mari" userId="dfb708c9-d8dc-439f-9a3b-c772bf4a311c" providerId="ADAL" clId="{F2E435F2-FF00-4A53-A9D8-2DD8A59F2317}" dt="2024-12-04T08:03:56.051" v="2" actId="5793"/>
        <pc:sldMkLst>
          <pc:docMk/>
          <pc:sldMk cId="2721582871" sldId="731"/>
        </pc:sldMkLst>
        <pc:spChg chg="mod">
          <ac:chgData name="Matthieu De Mari" userId="dfb708c9-d8dc-439f-9a3b-c772bf4a311c" providerId="ADAL" clId="{F2E435F2-FF00-4A53-A9D8-2DD8A59F2317}" dt="2024-12-04T08:03:56.051" v="2" actId="5793"/>
          <ac:spMkLst>
            <pc:docMk/>
            <pc:sldMk cId="2721582871" sldId="731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F2E435F2-FF00-4A53-A9D8-2DD8A59F2317}" dt="2024-12-04T08:04:49.604" v="12" actId="20577"/>
        <pc:sldMkLst>
          <pc:docMk/>
          <pc:sldMk cId="918135084" sldId="746"/>
        </pc:sldMkLst>
        <pc:spChg chg="mod">
          <ac:chgData name="Matthieu De Mari" userId="dfb708c9-d8dc-439f-9a3b-c772bf4a311c" providerId="ADAL" clId="{F2E435F2-FF00-4A53-A9D8-2DD8A59F2317}" dt="2024-12-04T08:04:49.604" v="12" actId="20577"/>
          <ac:spMkLst>
            <pc:docMk/>
            <pc:sldMk cId="918135084" sldId="746"/>
            <ac:spMk id="3" creationId="{9CCC4100-ACF1-21D8-E2F0-B59E569FE124}"/>
          </ac:spMkLst>
        </pc:spChg>
      </pc:sldChg>
      <pc:sldChg chg="modSp mod">
        <pc:chgData name="Matthieu De Mari" userId="dfb708c9-d8dc-439f-9a3b-c772bf4a311c" providerId="ADAL" clId="{F2E435F2-FF00-4A53-A9D8-2DD8A59F2317}" dt="2024-12-04T08:05:24.661" v="65" actId="20577"/>
        <pc:sldMkLst>
          <pc:docMk/>
          <pc:sldMk cId="3978526987" sldId="748"/>
        </pc:sldMkLst>
        <pc:spChg chg="mod">
          <ac:chgData name="Matthieu De Mari" userId="dfb708c9-d8dc-439f-9a3b-c772bf4a311c" providerId="ADAL" clId="{F2E435F2-FF00-4A53-A9D8-2DD8A59F2317}" dt="2024-12-04T08:05:24.661" v="65" actId="20577"/>
          <ac:spMkLst>
            <pc:docMk/>
            <pc:sldMk cId="3978526987" sldId="748"/>
            <ac:spMk id="5" creationId="{4DE7EC8E-262A-539E-A4A9-D3B1A09420A4}"/>
          </ac:spMkLst>
        </pc:spChg>
      </pc:sldChg>
      <pc:sldChg chg="modSp mod">
        <pc:chgData name="Matthieu De Mari" userId="dfb708c9-d8dc-439f-9a3b-c772bf4a311c" providerId="ADAL" clId="{F2E435F2-FF00-4A53-A9D8-2DD8A59F2317}" dt="2024-12-04T08:06:23.841" v="161" actId="20577"/>
        <pc:sldMkLst>
          <pc:docMk/>
          <pc:sldMk cId="2316732268" sldId="749"/>
        </pc:sldMkLst>
        <pc:spChg chg="mod">
          <ac:chgData name="Matthieu De Mari" userId="dfb708c9-d8dc-439f-9a3b-c772bf4a311c" providerId="ADAL" clId="{F2E435F2-FF00-4A53-A9D8-2DD8A59F2317}" dt="2024-12-04T08:06:23.841" v="161" actId="20577"/>
          <ac:spMkLst>
            <pc:docMk/>
            <pc:sldMk cId="2316732268" sldId="749"/>
            <ac:spMk id="3" creationId="{CE89A62E-0A02-E5E6-C125-17199041EEA2}"/>
          </ac:spMkLst>
        </pc:spChg>
      </pc:sldChg>
      <pc:sldChg chg="modSp mod">
        <pc:chgData name="Matthieu De Mari" userId="dfb708c9-d8dc-439f-9a3b-c772bf4a311c" providerId="ADAL" clId="{F2E435F2-FF00-4A53-A9D8-2DD8A59F2317}" dt="2024-12-04T08:06:31.696" v="162"/>
        <pc:sldMkLst>
          <pc:docMk/>
          <pc:sldMk cId="3379194796" sldId="750"/>
        </pc:sldMkLst>
        <pc:spChg chg="mod">
          <ac:chgData name="Matthieu De Mari" userId="dfb708c9-d8dc-439f-9a3b-c772bf4a311c" providerId="ADAL" clId="{F2E435F2-FF00-4A53-A9D8-2DD8A59F2317}" dt="2024-12-04T08:06:31.696" v="162"/>
          <ac:spMkLst>
            <pc:docMk/>
            <pc:sldMk cId="3379194796" sldId="750"/>
            <ac:spMk id="3" creationId="{CE89A62E-0A02-E5E6-C125-17199041EEA2}"/>
          </ac:spMkLst>
        </pc:spChg>
      </pc:sldChg>
      <pc:sldChg chg="modSp mod">
        <pc:chgData name="Matthieu De Mari" userId="dfb708c9-d8dc-439f-9a3b-c772bf4a311c" providerId="ADAL" clId="{F2E435F2-FF00-4A53-A9D8-2DD8A59F2317}" dt="2024-12-04T08:06:48.639" v="223" actId="20577"/>
        <pc:sldMkLst>
          <pc:docMk/>
          <pc:sldMk cId="2249021927" sldId="751"/>
        </pc:sldMkLst>
        <pc:spChg chg="mod">
          <ac:chgData name="Matthieu De Mari" userId="dfb708c9-d8dc-439f-9a3b-c772bf4a311c" providerId="ADAL" clId="{F2E435F2-FF00-4A53-A9D8-2DD8A59F2317}" dt="2024-12-04T08:06:48.639" v="223" actId="20577"/>
          <ac:spMkLst>
            <pc:docMk/>
            <pc:sldMk cId="2249021927" sldId="751"/>
            <ac:spMk id="3" creationId="{CE89A62E-0A02-E5E6-C125-17199041EEA2}"/>
          </ac:spMkLst>
        </pc:spChg>
      </pc:sldChg>
      <pc:sldChg chg="modSp mod">
        <pc:chgData name="Matthieu De Mari" userId="dfb708c9-d8dc-439f-9a3b-c772bf4a311c" providerId="ADAL" clId="{F2E435F2-FF00-4A53-A9D8-2DD8A59F2317}" dt="2024-12-04T08:07:26.442" v="226" actId="20577"/>
        <pc:sldMkLst>
          <pc:docMk/>
          <pc:sldMk cId="1700831633" sldId="754"/>
        </pc:sldMkLst>
        <pc:spChg chg="mod">
          <ac:chgData name="Matthieu De Mari" userId="dfb708c9-d8dc-439f-9a3b-c772bf4a311c" providerId="ADAL" clId="{F2E435F2-FF00-4A53-A9D8-2DD8A59F2317}" dt="2024-12-04T08:07:26.442" v="226" actId="20577"/>
          <ac:spMkLst>
            <pc:docMk/>
            <pc:sldMk cId="1700831633" sldId="754"/>
            <ac:spMk id="3" creationId="{CE89A62E-0A02-E5E6-C125-17199041EEA2}"/>
          </ac:spMkLst>
        </pc:spChg>
      </pc:sldChg>
      <pc:sldChg chg="modSp mod">
        <pc:chgData name="Matthieu De Mari" userId="dfb708c9-d8dc-439f-9a3b-c772bf4a311c" providerId="ADAL" clId="{F2E435F2-FF00-4A53-A9D8-2DD8A59F2317}" dt="2024-12-04T08:08:38.343" v="258" actId="20577"/>
        <pc:sldMkLst>
          <pc:docMk/>
          <pc:sldMk cId="2353141738" sldId="772"/>
        </pc:sldMkLst>
        <pc:spChg chg="mod">
          <ac:chgData name="Matthieu De Mari" userId="dfb708c9-d8dc-439f-9a3b-c772bf4a311c" providerId="ADAL" clId="{F2E435F2-FF00-4A53-A9D8-2DD8A59F2317}" dt="2024-12-04T08:08:38.343" v="258" actId="20577"/>
          <ac:spMkLst>
            <pc:docMk/>
            <pc:sldMk cId="2353141738" sldId="772"/>
            <ac:spMk id="3" creationId="{D8E11F79-FF9C-E1A0-6116-34642E5A157A}"/>
          </ac:spMkLst>
        </pc:spChg>
      </pc:sldChg>
      <pc:sldChg chg="del">
        <pc:chgData name="Matthieu De Mari" userId="dfb708c9-d8dc-439f-9a3b-c772bf4a311c" providerId="ADAL" clId="{F2E435F2-FF00-4A53-A9D8-2DD8A59F2317}" dt="2024-12-04T08:08:52.779" v="259" actId="47"/>
        <pc:sldMkLst>
          <pc:docMk/>
          <pc:sldMk cId="1310926255" sldId="774"/>
        </pc:sldMkLst>
      </pc:sldChg>
    </pc:docChg>
  </pc:docChgLst>
  <pc:docChgLst>
    <pc:chgData name="Matthieu De Mari" userId="dfb708c9-d8dc-439f-9a3b-c772bf4a311c" providerId="ADAL" clId="{1FE71F4D-2AFD-4838-AD3C-62D890D2AB41}"/>
    <pc:docChg chg="undo redo custSel addSld delSld modSld sldOrd addSection delSection modSection">
      <pc:chgData name="Matthieu De Mari" userId="dfb708c9-d8dc-439f-9a3b-c772bf4a311c" providerId="ADAL" clId="{1FE71F4D-2AFD-4838-AD3C-62D890D2AB41}" dt="2023-01-31T02:02:32.829" v="29539" actId="47"/>
      <pc:docMkLst>
        <pc:docMk/>
      </pc:docMkLst>
      <pc:sldChg chg="modSp mod">
        <pc:chgData name="Matthieu De Mari" userId="dfb708c9-d8dc-439f-9a3b-c772bf4a311c" providerId="ADAL" clId="{1FE71F4D-2AFD-4838-AD3C-62D890D2AB41}" dt="2023-01-26T03:16:13.450" v="476" actId="113"/>
        <pc:sldMkLst>
          <pc:docMk/>
          <pc:sldMk cId="3442501962" sldId="257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338565690" sldId="264"/>
        </pc:sldMkLst>
      </pc:sldChg>
      <pc:sldChg chg="modSp mod">
        <pc:chgData name="Matthieu De Mari" userId="dfb708c9-d8dc-439f-9a3b-c772bf4a311c" providerId="ADAL" clId="{1FE71F4D-2AFD-4838-AD3C-62D890D2AB41}" dt="2023-01-26T03:35:07.050" v="2525" actId="20577"/>
        <pc:sldMkLst>
          <pc:docMk/>
          <pc:sldMk cId="1893873068" sldId="266"/>
        </pc:sldMkLst>
      </pc:sldChg>
      <pc:sldChg chg="modSp mod">
        <pc:chgData name="Matthieu De Mari" userId="dfb708c9-d8dc-439f-9a3b-c772bf4a311c" providerId="ADAL" clId="{1FE71F4D-2AFD-4838-AD3C-62D890D2AB41}" dt="2023-01-26T07:14:36.997" v="5152" actId="207"/>
        <pc:sldMkLst>
          <pc:docMk/>
          <pc:sldMk cId="3880949074" sldId="267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694737057" sldId="276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2161190178" sldId="299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585312994" sldId="313"/>
        </pc:sldMkLst>
      </pc:sldChg>
      <pc:sldChg chg="modSp mod">
        <pc:chgData name="Matthieu De Mari" userId="dfb708c9-d8dc-439f-9a3b-c772bf4a311c" providerId="ADAL" clId="{1FE71F4D-2AFD-4838-AD3C-62D890D2AB41}" dt="2023-01-26T03:34:26.546" v="2494" actId="20577"/>
        <pc:sldMkLst>
          <pc:docMk/>
          <pc:sldMk cId="1036081419" sldId="346"/>
        </pc:sldMkLst>
      </pc:sldChg>
      <pc:sldChg chg="modSp mod">
        <pc:chgData name="Matthieu De Mari" userId="dfb708c9-d8dc-439f-9a3b-c772bf4a311c" providerId="ADAL" clId="{1FE71F4D-2AFD-4838-AD3C-62D890D2AB41}" dt="2023-01-31T01:10:55.666" v="24761" actId="20577"/>
        <pc:sldMkLst>
          <pc:docMk/>
          <pc:sldMk cId="1040156172" sldId="377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102240919" sldId="378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869851827" sldId="379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174628089" sldId="380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027151186" sldId="381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668007958" sldId="382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313062775" sldId="38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919173083" sldId="384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135317816" sldId="385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964357363" sldId="386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437705667" sldId="387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463050599" sldId="389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05053717" sldId="390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843402283" sldId="391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4206316821" sldId="392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959044582" sldId="39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878827290" sldId="394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358927626" sldId="395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235876011" sldId="396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303120167" sldId="397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3176757324" sldId="398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676715781" sldId="399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334194148" sldId="400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629532386" sldId="401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733464481" sldId="402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3907142970" sldId="403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3664827220" sldId="404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29390081" sldId="405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06661604" sldId="406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039337153" sldId="411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377302654" sldId="412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811152594" sldId="41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509404901" sldId="414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078490329" sldId="415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018968704" sldId="416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601230078" sldId="417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2872533062" sldId="418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106263664" sldId="419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3608904858" sldId="420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3917610152" sldId="421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11364915" sldId="422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2430248425" sldId="423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257103436" sldId="424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622593310" sldId="425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500383650" sldId="426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205168020" sldId="427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3154110071" sldId="428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2034094350" sldId="429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3987768113" sldId="430"/>
        </pc:sldMkLst>
      </pc:sldChg>
      <pc:sldChg chg="del">
        <pc:chgData name="Matthieu De Mari" userId="dfb708c9-d8dc-439f-9a3b-c772bf4a311c" providerId="ADAL" clId="{1FE71F4D-2AFD-4838-AD3C-62D890D2AB41}" dt="2023-01-26T03:13:49.577" v="2" actId="47"/>
        <pc:sldMkLst>
          <pc:docMk/>
          <pc:sldMk cId="2465108115" sldId="431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127749793" sldId="432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880117824" sldId="433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472720696" sldId="434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4186055848" sldId="435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125410899" sldId="436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801840285" sldId="437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882627589" sldId="438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339114490" sldId="439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450273322" sldId="440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866867172" sldId="441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346155856" sldId="442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491288640" sldId="443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759485571" sldId="444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768433902" sldId="445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577931092" sldId="446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790043621" sldId="447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4075916720" sldId="448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3841748881" sldId="450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3619568276" sldId="451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381061189" sldId="452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65841853" sldId="45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242752244" sldId="454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83351426" sldId="455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001651259" sldId="456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834604519" sldId="457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488746483" sldId="458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483381568" sldId="459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208006571" sldId="460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514593430" sldId="461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505263223" sldId="462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454093558" sldId="463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937951911" sldId="464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4090459440" sldId="465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662747536" sldId="466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978195590" sldId="467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702540134" sldId="468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574121588" sldId="469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4234188287" sldId="470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553295801" sldId="471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072133245" sldId="472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180749" sldId="473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981077995" sldId="474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3169960838" sldId="475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1739226965" sldId="476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1268927889" sldId="477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4248348938" sldId="478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654638605" sldId="479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320514478" sldId="480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04189001" sldId="481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3819655263" sldId="482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868497351" sldId="483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992834255" sldId="484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636494545" sldId="485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4187092969" sldId="486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990517089" sldId="487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4026475787" sldId="488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658215501" sldId="489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1974002731" sldId="490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3913805124" sldId="491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1249800631" sldId="492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2138921819" sldId="493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410904367" sldId="494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1972798447" sldId="495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734562613" sldId="496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3319407717" sldId="497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1800440056" sldId="498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678082427" sldId="499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304872241" sldId="500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145508996" sldId="501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411344912" sldId="502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636732520" sldId="503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757057001" sldId="504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659504250" sldId="505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710884314" sldId="506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865488439" sldId="507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3495317520" sldId="508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653875140" sldId="509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2444273265" sldId="510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3760572474" sldId="511"/>
        </pc:sldMkLst>
      </pc:sldChg>
      <pc:sldChg chg="del">
        <pc:chgData name="Matthieu De Mari" userId="dfb708c9-d8dc-439f-9a3b-c772bf4a311c" providerId="ADAL" clId="{1FE71F4D-2AFD-4838-AD3C-62D890D2AB41}" dt="2023-01-26T03:26:19.703" v="1434" actId="47"/>
        <pc:sldMkLst>
          <pc:docMk/>
          <pc:sldMk cId="467965437" sldId="512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1737018993" sldId="513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222172378" sldId="514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05170546" sldId="516"/>
        </pc:sldMkLst>
      </pc:sldChg>
      <pc:sldChg chg="del">
        <pc:chgData name="Matthieu De Mari" userId="dfb708c9-d8dc-439f-9a3b-c772bf4a311c" providerId="ADAL" clId="{1FE71F4D-2AFD-4838-AD3C-62D890D2AB41}" dt="2023-01-26T03:14:43.951" v="185" actId="47"/>
        <pc:sldMkLst>
          <pc:docMk/>
          <pc:sldMk cId="1464669599" sldId="517"/>
        </pc:sldMkLst>
      </pc:sldChg>
      <pc:sldChg chg="del">
        <pc:chgData name="Matthieu De Mari" userId="dfb708c9-d8dc-439f-9a3b-c772bf4a311c" providerId="ADAL" clId="{1FE71F4D-2AFD-4838-AD3C-62D890D2AB41}" dt="2023-01-26T03:14:44.661" v="186" actId="47"/>
        <pc:sldMkLst>
          <pc:docMk/>
          <pc:sldMk cId="3190584464" sldId="518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3542605904" sldId="519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584692631" sldId="521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754516330" sldId="522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2978828430" sldId="523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4292607168" sldId="524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319067538" sldId="525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1164017902" sldId="526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3692904375" sldId="527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778560088" sldId="528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6782498" sldId="529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4186882371" sldId="530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928774359" sldId="531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1791705232" sldId="532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153130604" sldId="533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434677060" sldId="534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3324878099" sldId="535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1038226095" sldId="536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453944168" sldId="538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545763732" sldId="539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3203638510" sldId="540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979270256" sldId="541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3916751870" sldId="542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2212613338" sldId="543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3100334900" sldId="544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618201935" sldId="545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1364776476" sldId="546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2209653093" sldId="547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1753014364" sldId="548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3852147676" sldId="549"/>
        </pc:sldMkLst>
      </pc:sldChg>
      <pc:sldChg chg="del">
        <pc:chgData name="Matthieu De Mari" userId="dfb708c9-d8dc-439f-9a3b-c772bf4a311c" providerId="ADAL" clId="{1FE71F4D-2AFD-4838-AD3C-62D890D2AB41}" dt="2023-01-26T03:26:19.703" v="1434" actId="47"/>
        <pc:sldMkLst>
          <pc:docMk/>
          <pc:sldMk cId="781342620" sldId="550"/>
        </pc:sldMkLst>
      </pc:sldChg>
      <pc:sldChg chg="del">
        <pc:chgData name="Matthieu De Mari" userId="dfb708c9-d8dc-439f-9a3b-c772bf4a311c" providerId="ADAL" clId="{1FE71F4D-2AFD-4838-AD3C-62D890D2AB41}" dt="2023-01-26T03:26:19.703" v="1434" actId="47"/>
        <pc:sldMkLst>
          <pc:docMk/>
          <pc:sldMk cId="243822673" sldId="551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3244809207" sldId="552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557043841" sldId="553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49853049" sldId="554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1241411798" sldId="555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3592231447" sldId="556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1473552207" sldId="557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681620648" sldId="558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925518171" sldId="559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360942240" sldId="560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1869178321" sldId="561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494556532" sldId="562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659795063" sldId="563"/>
        </pc:sldMkLst>
      </pc:sldChg>
      <pc:sldChg chg="modSp add del mod">
        <pc:chgData name="Matthieu De Mari" userId="dfb708c9-d8dc-439f-9a3b-c772bf4a311c" providerId="ADAL" clId="{1FE71F4D-2AFD-4838-AD3C-62D890D2AB41}" dt="2023-01-26T03:47:39.790" v="2759" actId="5793"/>
        <pc:sldMkLst>
          <pc:docMk/>
          <pc:sldMk cId="3208516839" sldId="564"/>
        </pc:sldMkLst>
      </pc:sldChg>
      <pc:sldChg chg="modSp add del mod">
        <pc:chgData name="Matthieu De Mari" userId="dfb708c9-d8dc-439f-9a3b-c772bf4a311c" providerId="ADAL" clId="{1FE71F4D-2AFD-4838-AD3C-62D890D2AB41}" dt="2023-01-26T03:50:51.556" v="2907" actId="20577"/>
        <pc:sldMkLst>
          <pc:docMk/>
          <pc:sldMk cId="2506094589" sldId="565"/>
        </pc:sldMkLst>
      </pc:sldChg>
      <pc:sldChg chg="add del">
        <pc:chgData name="Matthieu De Mari" userId="dfb708c9-d8dc-439f-9a3b-c772bf4a311c" providerId="ADAL" clId="{1FE71F4D-2AFD-4838-AD3C-62D890D2AB41}" dt="2023-01-26T03:47:54.867" v="2760"/>
        <pc:sldMkLst>
          <pc:docMk/>
          <pc:sldMk cId="2861982866" sldId="566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2118947663" sldId="567"/>
        </pc:sldMkLst>
      </pc:sldChg>
      <pc:sldChg chg="add del">
        <pc:chgData name="Matthieu De Mari" userId="dfb708c9-d8dc-439f-9a3b-c772bf4a311c" providerId="ADAL" clId="{1FE71F4D-2AFD-4838-AD3C-62D890D2AB41}" dt="2023-01-26T03:48:39.892" v="2763" actId="47"/>
        <pc:sldMkLst>
          <pc:docMk/>
          <pc:sldMk cId="209871370" sldId="568"/>
        </pc:sldMkLst>
      </pc:sldChg>
      <pc:sldChg chg="del">
        <pc:chgData name="Matthieu De Mari" userId="dfb708c9-d8dc-439f-9a3b-c772bf4a311c" providerId="ADAL" clId="{1FE71F4D-2AFD-4838-AD3C-62D890D2AB41}" dt="2023-01-26T03:35:08.540" v="2526" actId="47"/>
        <pc:sldMkLst>
          <pc:docMk/>
          <pc:sldMk cId="3190040579" sldId="569"/>
        </pc:sldMkLst>
      </pc:sldChg>
      <pc:sldChg chg="modSp mod">
        <pc:chgData name="Matthieu De Mari" userId="dfb708c9-d8dc-439f-9a3b-c772bf4a311c" providerId="ADAL" clId="{1FE71F4D-2AFD-4838-AD3C-62D890D2AB41}" dt="2023-01-26T07:08:28.734" v="4894" actId="27636"/>
        <pc:sldMkLst>
          <pc:docMk/>
          <pc:sldMk cId="548617228" sldId="570"/>
        </pc:sldMkLst>
      </pc:sldChg>
      <pc:sldChg chg="del">
        <pc:chgData name="Matthieu De Mari" userId="dfb708c9-d8dc-439f-9a3b-c772bf4a311c" providerId="ADAL" clId="{1FE71F4D-2AFD-4838-AD3C-62D890D2AB41}" dt="2023-01-26T03:34:55.698" v="2516" actId="47"/>
        <pc:sldMkLst>
          <pc:docMk/>
          <pc:sldMk cId="353688173" sldId="571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757709305" sldId="572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3960741178" sldId="573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2111657733" sldId="574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2674170786" sldId="575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4180016153" sldId="576"/>
        </pc:sldMkLst>
      </pc:sldChg>
      <pc:sldChg chg="modSp add del mod">
        <pc:chgData name="Matthieu De Mari" userId="dfb708c9-d8dc-439f-9a3b-c772bf4a311c" providerId="ADAL" clId="{1FE71F4D-2AFD-4838-AD3C-62D890D2AB41}" dt="2023-01-26T03:51:54.981" v="3008" actId="14100"/>
        <pc:sldMkLst>
          <pc:docMk/>
          <pc:sldMk cId="1620224169" sldId="577"/>
        </pc:sldMkLst>
      </pc:sldChg>
      <pc:sldChg chg="add del">
        <pc:chgData name="Matthieu De Mari" userId="dfb708c9-d8dc-439f-9a3b-c772bf4a311c" providerId="ADAL" clId="{1FE71F4D-2AFD-4838-AD3C-62D890D2AB41}" dt="2023-01-26T03:49:42.808" v="2766"/>
        <pc:sldMkLst>
          <pc:docMk/>
          <pc:sldMk cId="174187107" sldId="578"/>
        </pc:sldMkLst>
      </pc:sldChg>
      <pc:sldChg chg="modSp add del mod">
        <pc:chgData name="Matthieu De Mari" userId="dfb708c9-d8dc-439f-9a3b-c772bf4a311c" providerId="ADAL" clId="{1FE71F4D-2AFD-4838-AD3C-62D890D2AB41}" dt="2023-01-26T03:51:52.153" v="3007" actId="14100"/>
        <pc:sldMkLst>
          <pc:docMk/>
          <pc:sldMk cId="3045576156" sldId="579"/>
        </pc:sldMkLst>
      </pc:sldChg>
      <pc:sldChg chg="del">
        <pc:chgData name="Matthieu De Mari" userId="dfb708c9-d8dc-439f-9a3b-c772bf4a311c" providerId="ADAL" clId="{1FE71F4D-2AFD-4838-AD3C-62D890D2AB41}" dt="2023-01-26T03:26:23.909" v="1438" actId="47"/>
        <pc:sldMkLst>
          <pc:docMk/>
          <pc:sldMk cId="4030169117" sldId="580"/>
        </pc:sldMkLst>
      </pc:sldChg>
      <pc:sldChg chg="add del">
        <pc:chgData name="Matthieu De Mari" userId="dfb708c9-d8dc-439f-9a3b-c772bf4a311c" providerId="ADAL" clId="{1FE71F4D-2AFD-4838-AD3C-62D890D2AB41}" dt="2023-01-26T03:49:42.808" v="2766"/>
        <pc:sldMkLst>
          <pc:docMk/>
          <pc:sldMk cId="2134879360" sldId="581"/>
        </pc:sldMkLst>
      </pc:sldChg>
      <pc:sldChg chg="add del">
        <pc:chgData name="Matthieu De Mari" userId="dfb708c9-d8dc-439f-9a3b-c772bf4a311c" providerId="ADAL" clId="{1FE71F4D-2AFD-4838-AD3C-62D890D2AB41}" dt="2023-01-26T03:49:42.808" v="2766"/>
        <pc:sldMkLst>
          <pc:docMk/>
          <pc:sldMk cId="1162878205" sldId="582"/>
        </pc:sldMkLst>
      </pc:sldChg>
      <pc:sldChg chg="modSp add del mod">
        <pc:chgData name="Matthieu De Mari" userId="dfb708c9-d8dc-439f-9a3b-c772bf4a311c" providerId="ADAL" clId="{1FE71F4D-2AFD-4838-AD3C-62D890D2AB41}" dt="2023-01-26T03:52:22.995" v="3014" actId="14100"/>
        <pc:sldMkLst>
          <pc:docMk/>
          <pc:sldMk cId="2761289253" sldId="583"/>
        </pc:sldMkLst>
      </pc:sldChg>
      <pc:sldChg chg="modSp mod">
        <pc:chgData name="Matthieu De Mari" userId="dfb708c9-d8dc-439f-9a3b-c772bf4a311c" providerId="ADAL" clId="{1FE71F4D-2AFD-4838-AD3C-62D890D2AB41}" dt="2023-01-26T03:31:04.743" v="2051" actId="20577"/>
        <pc:sldMkLst>
          <pc:docMk/>
          <pc:sldMk cId="4234745274" sldId="584"/>
        </pc:sldMkLst>
      </pc:sldChg>
      <pc:sldChg chg="new del">
        <pc:chgData name="Matthieu De Mari" userId="dfb708c9-d8dc-439f-9a3b-c772bf4a311c" providerId="ADAL" clId="{1FE71F4D-2AFD-4838-AD3C-62D890D2AB41}" dt="2023-01-31T01:10:58.177" v="24762" actId="47"/>
        <pc:sldMkLst>
          <pc:docMk/>
          <pc:sldMk cId="757654497" sldId="585"/>
        </pc:sldMkLst>
      </pc:sldChg>
      <pc:sldChg chg="modSp add mod">
        <pc:chgData name="Matthieu De Mari" userId="dfb708c9-d8dc-439f-9a3b-c772bf4a311c" providerId="ADAL" clId="{1FE71F4D-2AFD-4838-AD3C-62D890D2AB41}" dt="2023-01-26T03:19:12.482" v="1025" actId="113"/>
        <pc:sldMkLst>
          <pc:docMk/>
          <pc:sldMk cId="29040365" sldId="586"/>
        </pc:sldMkLst>
      </pc:sldChg>
      <pc:sldChg chg="modSp add mod">
        <pc:chgData name="Matthieu De Mari" userId="dfb708c9-d8dc-439f-9a3b-c772bf4a311c" providerId="ADAL" clId="{1FE71F4D-2AFD-4838-AD3C-62D890D2AB41}" dt="2023-01-26T03:27:59.683" v="1663" actId="113"/>
        <pc:sldMkLst>
          <pc:docMk/>
          <pc:sldMk cId="4096717383" sldId="587"/>
        </pc:sldMkLst>
      </pc:sldChg>
      <pc:sldChg chg="new del">
        <pc:chgData name="Matthieu De Mari" userId="dfb708c9-d8dc-439f-9a3b-c772bf4a311c" providerId="ADAL" clId="{1FE71F4D-2AFD-4838-AD3C-62D890D2AB41}" dt="2023-01-26T03:47:56.791" v="2761" actId="47"/>
        <pc:sldMkLst>
          <pc:docMk/>
          <pc:sldMk cId="2238802665" sldId="588"/>
        </pc:sldMkLst>
      </pc:sldChg>
      <pc:sldChg chg="addSp delSp modSp new mod modClrScheme chgLayout">
        <pc:chgData name="Matthieu De Mari" userId="dfb708c9-d8dc-439f-9a3b-c772bf4a311c" providerId="ADAL" clId="{1FE71F4D-2AFD-4838-AD3C-62D890D2AB41}" dt="2023-01-26T06:35:57.660" v="3350" actId="113"/>
        <pc:sldMkLst>
          <pc:docMk/>
          <pc:sldMk cId="2517159219" sldId="589"/>
        </pc:sldMkLst>
      </pc:sldChg>
      <pc:sldChg chg="addSp delSp modSp new mod modClrScheme chgLayout">
        <pc:chgData name="Matthieu De Mari" userId="dfb708c9-d8dc-439f-9a3b-c772bf4a311c" providerId="ADAL" clId="{1FE71F4D-2AFD-4838-AD3C-62D890D2AB41}" dt="2023-01-26T06:57:39.846" v="4488" actId="1076"/>
        <pc:sldMkLst>
          <pc:docMk/>
          <pc:sldMk cId="4137211541" sldId="590"/>
        </pc:sldMkLst>
      </pc:sldChg>
      <pc:sldChg chg="addSp modSp new mod">
        <pc:chgData name="Matthieu De Mari" userId="dfb708c9-d8dc-439f-9a3b-c772bf4a311c" providerId="ADAL" clId="{1FE71F4D-2AFD-4838-AD3C-62D890D2AB41}" dt="2023-01-26T09:06:47.684" v="11137" actId="20577"/>
        <pc:sldMkLst>
          <pc:docMk/>
          <pc:sldMk cId="2947484205" sldId="591"/>
        </pc:sldMkLst>
      </pc:sldChg>
      <pc:sldChg chg="addSp modSp new mod modClrScheme chgLayout">
        <pc:chgData name="Matthieu De Mari" userId="dfb708c9-d8dc-439f-9a3b-c772bf4a311c" providerId="ADAL" clId="{1FE71F4D-2AFD-4838-AD3C-62D890D2AB41}" dt="2023-01-26T09:19:32.041" v="11568" actId="113"/>
        <pc:sldMkLst>
          <pc:docMk/>
          <pc:sldMk cId="2018312753" sldId="592"/>
        </pc:sldMkLst>
      </pc:sldChg>
      <pc:sldChg chg="addSp delSp modSp new mod modClrScheme chgLayout">
        <pc:chgData name="Matthieu De Mari" userId="dfb708c9-d8dc-439f-9a3b-c772bf4a311c" providerId="ADAL" clId="{1FE71F4D-2AFD-4838-AD3C-62D890D2AB41}" dt="2023-01-26T09:36:26.401" v="12558" actId="14100"/>
        <pc:sldMkLst>
          <pc:docMk/>
          <pc:sldMk cId="3262392835" sldId="593"/>
        </pc:sldMkLst>
      </pc:sldChg>
      <pc:sldChg chg="addSp delSp modSp new mod modClrScheme chgLayout">
        <pc:chgData name="Matthieu De Mari" userId="dfb708c9-d8dc-439f-9a3b-c772bf4a311c" providerId="ADAL" clId="{1FE71F4D-2AFD-4838-AD3C-62D890D2AB41}" dt="2023-01-26T09:56:35.432" v="13962" actId="113"/>
        <pc:sldMkLst>
          <pc:docMk/>
          <pc:sldMk cId="763709586" sldId="594"/>
        </pc:sldMkLst>
      </pc:sldChg>
      <pc:sldChg chg="addSp delSp modSp new del mod modClrScheme chgLayout">
        <pc:chgData name="Matthieu De Mari" userId="dfb708c9-d8dc-439f-9a3b-c772bf4a311c" providerId="ADAL" clId="{1FE71F4D-2AFD-4838-AD3C-62D890D2AB41}" dt="2023-01-27T06:12:58.730" v="16401" actId="47"/>
        <pc:sldMkLst>
          <pc:docMk/>
          <pc:sldMk cId="3326687710" sldId="595"/>
        </pc:sldMkLst>
      </pc:sldChg>
      <pc:sldChg chg="modSp new mod">
        <pc:chgData name="Matthieu De Mari" userId="dfb708c9-d8dc-439f-9a3b-c772bf4a311c" providerId="ADAL" clId="{1FE71F4D-2AFD-4838-AD3C-62D890D2AB41}" dt="2023-01-27T06:25:38.210" v="16994" actId="20577"/>
        <pc:sldMkLst>
          <pc:docMk/>
          <pc:sldMk cId="2102102519" sldId="596"/>
        </pc:sldMkLst>
      </pc:sldChg>
      <pc:sldChg chg="modSp new mod">
        <pc:chgData name="Matthieu De Mari" userId="dfb708c9-d8dc-439f-9a3b-c772bf4a311c" providerId="ADAL" clId="{1FE71F4D-2AFD-4838-AD3C-62D890D2AB41}" dt="2023-01-28T08:08:17.966" v="17493" actId="20577"/>
        <pc:sldMkLst>
          <pc:docMk/>
          <pc:sldMk cId="1259418059" sldId="597"/>
        </pc:sldMkLst>
      </pc:sldChg>
      <pc:sldChg chg="addSp modSp new mod modClrScheme chgLayout">
        <pc:chgData name="Matthieu De Mari" userId="dfb708c9-d8dc-439f-9a3b-c772bf4a311c" providerId="ADAL" clId="{1FE71F4D-2AFD-4838-AD3C-62D890D2AB41}" dt="2023-01-30T02:22:08.072" v="24435" actId="20577"/>
        <pc:sldMkLst>
          <pc:docMk/>
          <pc:sldMk cId="3293608690" sldId="598"/>
        </pc:sldMkLst>
      </pc:sldChg>
      <pc:sldChg chg="new del">
        <pc:chgData name="Matthieu De Mari" userId="dfb708c9-d8dc-439f-9a3b-c772bf4a311c" providerId="ADAL" clId="{1FE71F4D-2AFD-4838-AD3C-62D890D2AB41}" dt="2023-01-28T10:07:47.250" v="22669" actId="47"/>
        <pc:sldMkLst>
          <pc:docMk/>
          <pc:sldMk cId="1471958947" sldId="599"/>
        </pc:sldMkLst>
      </pc:sldChg>
      <pc:sldChg chg="addSp delSp modSp new mod">
        <pc:chgData name="Matthieu De Mari" userId="dfb708c9-d8dc-439f-9a3b-c772bf4a311c" providerId="ADAL" clId="{1FE71F4D-2AFD-4838-AD3C-62D890D2AB41}" dt="2023-01-31T01:19:00.435" v="24990"/>
        <pc:sldMkLst>
          <pc:docMk/>
          <pc:sldMk cId="3311162221" sldId="600"/>
        </pc:sldMkLst>
      </pc:sldChg>
      <pc:sldChg chg="modSp new mod">
        <pc:chgData name="Matthieu De Mari" userId="dfb708c9-d8dc-439f-9a3b-c772bf4a311c" providerId="ADAL" clId="{1FE71F4D-2AFD-4838-AD3C-62D890D2AB41}" dt="2023-01-31T01:22:21.912" v="25543" actId="20577"/>
        <pc:sldMkLst>
          <pc:docMk/>
          <pc:sldMk cId="4164146941" sldId="601"/>
        </pc:sldMkLst>
      </pc:sldChg>
      <pc:sldChg chg="addSp modSp new del mod modClrScheme chgLayout">
        <pc:chgData name="Matthieu De Mari" userId="dfb708c9-d8dc-439f-9a3b-c772bf4a311c" providerId="ADAL" clId="{1FE71F4D-2AFD-4838-AD3C-62D890D2AB41}" dt="2023-01-31T01:46:39.861" v="28262" actId="47"/>
        <pc:sldMkLst>
          <pc:docMk/>
          <pc:sldMk cId="753447951" sldId="602"/>
        </pc:sldMkLst>
      </pc:sldChg>
      <pc:sldChg chg="new del">
        <pc:chgData name="Matthieu De Mari" userId="dfb708c9-d8dc-439f-9a3b-c772bf4a311c" providerId="ADAL" clId="{1FE71F4D-2AFD-4838-AD3C-62D890D2AB41}" dt="2023-01-31T01:58:37.536" v="28760" actId="47"/>
        <pc:sldMkLst>
          <pc:docMk/>
          <pc:sldMk cId="3867022977" sldId="603"/>
        </pc:sldMkLst>
      </pc:sldChg>
      <pc:sldChg chg="new del">
        <pc:chgData name="Matthieu De Mari" userId="dfb708c9-d8dc-439f-9a3b-c772bf4a311c" providerId="ADAL" clId="{1FE71F4D-2AFD-4838-AD3C-62D890D2AB41}" dt="2023-01-31T02:02:32.829" v="29539" actId="47"/>
        <pc:sldMkLst>
          <pc:docMk/>
          <pc:sldMk cId="940220098" sldId="604"/>
        </pc:sldMkLst>
      </pc:sldChg>
      <pc:sldChg chg="new">
        <pc:chgData name="Matthieu De Mari" userId="dfb708c9-d8dc-439f-9a3b-c772bf4a311c" providerId="ADAL" clId="{1FE71F4D-2AFD-4838-AD3C-62D890D2AB41}" dt="2023-01-26T03:44:13.069" v="2703" actId="680"/>
        <pc:sldMkLst>
          <pc:docMk/>
          <pc:sldMk cId="4160337629" sldId="605"/>
        </pc:sldMkLst>
      </pc:sldChg>
      <pc:sldChg chg="new">
        <pc:chgData name="Matthieu De Mari" userId="dfb708c9-d8dc-439f-9a3b-c772bf4a311c" providerId="ADAL" clId="{1FE71F4D-2AFD-4838-AD3C-62D890D2AB41}" dt="2023-01-26T03:44:28.572" v="2706" actId="680"/>
        <pc:sldMkLst>
          <pc:docMk/>
          <pc:sldMk cId="2602861072" sldId="606"/>
        </pc:sldMkLst>
      </pc:sldChg>
      <pc:sldChg chg="new">
        <pc:chgData name="Matthieu De Mari" userId="dfb708c9-d8dc-439f-9a3b-c772bf4a311c" providerId="ADAL" clId="{1FE71F4D-2AFD-4838-AD3C-62D890D2AB41}" dt="2023-01-26T03:44:39.496" v="2709" actId="680"/>
        <pc:sldMkLst>
          <pc:docMk/>
          <pc:sldMk cId="931835860" sldId="607"/>
        </pc:sldMkLst>
      </pc:sldChg>
      <pc:sldChg chg="addSp modSp new mod">
        <pc:chgData name="Matthieu De Mari" userId="dfb708c9-d8dc-439f-9a3b-c772bf4a311c" providerId="ADAL" clId="{1FE71F4D-2AFD-4838-AD3C-62D890D2AB41}" dt="2023-01-26T08:40:47.838" v="9435" actId="1076"/>
        <pc:sldMkLst>
          <pc:docMk/>
          <pc:sldMk cId="1567954153" sldId="608"/>
        </pc:sldMkLst>
      </pc:sldChg>
      <pc:sldChg chg="new">
        <pc:chgData name="Matthieu De Mari" userId="dfb708c9-d8dc-439f-9a3b-c772bf4a311c" providerId="ADAL" clId="{1FE71F4D-2AFD-4838-AD3C-62D890D2AB41}" dt="2023-01-26T03:45:32.259" v="2717" actId="680"/>
        <pc:sldMkLst>
          <pc:docMk/>
          <pc:sldMk cId="3917875204" sldId="609"/>
        </pc:sldMkLst>
      </pc:sldChg>
      <pc:sldChg chg="add">
        <pc:chgData name="Matthieu De Mari" userId="dfb708c9-d8dc-439f-9a3b-c772bf4a311c" providerId="ADAL" clId="{1FE71F4D-2AFD-4838-AD3C-62D890D2AB41}" dt="2023-01-26T03:49:27.467" v="2765"/>
        <pc:sldMkLst>
          <pc:docMk/>
          <pc:sldMk cId="1730252268" sldId="610"/>
        </pc:sldMkLst>
      </pc:sldChg>
      <pc:sldChg chg="addSp delSp modSp new mod">
        <pc:chgData name="Matthieu De Mari" userId="dfb708c9-d8dc-439f-9a3b-c772bf4a311c" providerId="ADAL" clId="{1FE71F4D-2AFD-4838-AD3C-62D890D2AB41}" dt="2023-01-26T06:37:09.500" v="3398" actId="1076"/>
        <pc:sldMkLst>
          <pc:docMk/>
          <pc:sldMk cId="761190662" sldId="611"/>
        </pc:sldMkLst>
      </pc:sldChg>
      <pc:sldChg chg="addSp delSp modSp add mod">
        <pc:chgData name="Matthieu De Mari" userId="dfb708c9-d8dc-439f-9a3b-c772bf4a311c" providerId="ADAL" clId="{1FE71F4D-2AFD-4838-AD3C-62D890D2AB41}" dt="2023-01-26T06:42:06.872" v="3687"/>
        <pc:sldMkLst>
          <pc:docMk/>
          <pc:sldMk cId="258868029" sldId="612"/>
        </pc:sldMkLst>
      </pc:sldChg>
      <pc:sldChg chg="addSp delSp modSp add mod">
        <pc:chgData name="Matthieu De Mari" userId="dfb708c9-d8dc-439f-9a3b-c772bf4a311c" providerId="ADAL" clId="{1FE71F4D-2AFD-4838-AD3C-62D890D2AB41}" dt="2023-01-26T06:42:19.698" v="3692"/>
        <pc:sldMkLst>
          <pc:docMk/>
          <pc:sldMk cId="2022404027" sldId="613"/>
        </pc:sldMkLst>
      </pc:sldChg>
      <pc:sldChg chg="addSp modSp add mod">
        <pc:chgData name="Matthieu De Mari" userId="dfb708c9-d8dc-439f-9a3b-c772bf4a311c" providerId="ADAL" clId="{1FE71F4D-2AFD-4838-AD3C-62D890D2AB41}" dt="2023-01-26T06:42:23.853" v="3693" actId="1076"/>
        <pc:sldMkLst>
          <pc:docMk/>
          <pc:sldMk cId="1753207108" sldId="614"/>
        </pc:sldMkLst>
      </pc:sldChg>
      <pc:sldChg chg="addSp delSp modSp add mod">
        <pc:chgData name="Matthieu De Mari" userId="dfb708c9-d8dc-439f-9a3b-c772bf4a311c" providerId="ADAL" clId="{1FE71F4D-2AFD-4838-AD3C-62D890D2AB41}" dt="2023-01-26T06:45:02.217" v="3853" actId="20577"/>
        <pc:sldMkLst>
          <pc:docMk/>
          <pc:sldMk cId="3213143018" sldId="615"/>
        </pc:sldMkLst>
      </pc:sldChg>
      <pc:sldChg chg="addSp delSp modSp add mod chgLayout">
        <pc:chgData name="Matthieu De Mari" userId="dfb708c9-d8dc-439f-9a3b-c772bf4a311c" providerId="ADAL" clId="{1FE71F4D-2AFD-4838-AD3C-62D890D2AB41}" dt="2023-01-26T06:47:01.738" v="4238" actId="20577"/>
        <pc:sldMkLst>
          <pc:docMk/>
          <pc:sldMk cId="272248794" sldId="616"/>
        </pc:sldMkLst>
      </pc:sldChg>
      <pc:sldChg chg="addSp delSp modSp add mod">
        <pc:chgData name="Matthieu De Mari" userId="dfb708c9-d8dc-439f-9a3b-c772bf4a311c" providerId="ADAL" clId="{1FE71F4D-2AFD-4838-AD3C-62D890D2AB41}" dt="2023-01-26T07:23:04.875" v="5331" actId="1076"/>
        <pc:sldMkLst>
          <pc:docMk/>
          <pc:sldMk cId="2692074968" sldId="617"/>
        </pc:sldMkLst>
      </pc:sldChg>
      <pc:sldChg chg="addSp delSp modSp add mod">
        <pc:chgData name="Matthieu De Mari" userId="dfb708c9-d8dc-439f-9a3b-c772bf4a311c" providerId="ADAL" clId="{1FE71F4D-2AFD-4838-AD3C-62D890D2AB41}" dt="2023-01-26T07:31:02.932" v="5767" actId="1076"/>
        <pc:sldMkLst>
          <pc:docMk/>
          <pc:sldMk cId="3946452131" sldId="618"/>
        </pc:sldMkLst>
      </pc:sldChg>
      <pc:sldChg chg="addSp delSp modSp add mod">
        <pc:chgData name="Matthieu De Mari" userId="dfb708c9-d8dc-439f-9a3b-c772bf4a311c" providerId="ADAL" clId="{1FE71F4D-2AFD-4838-AD3C-62D890D2AB41}" dt="2023-01-26T07:29:57.931" v="5722" actId="1076"/>
        <pc:sldMkLst>
          <pc:docMk/>
          <pc:sldMk cId="4058780272" sldId="619"/>
        </pc:sldMkLst>
      </pc:sldChg>
      <pc:sldChg chg="delSp modSp add mod">
        <pc:chgData name="Matthieu De Mari" userId="dfb708c9-d8dc-439f-9a3b-c772bf4a311c" providerId="ADAL" clId="{1FE71F4D-2AFD-4838-AD3C-62D890D2AB41}" dt="2023-01-26T07:59:17.664" v="6785" actId="20577"/>
        <pc:sldMkLst>
          <pc:docMk/>
          <pc:sldMk cId="3019639347" sldId="620"/>
        </pc:sldMkLst>
      </pc:sldChg>
      <pc:sldChg chg="modSp add mod">
        <pc:chgData name="Matthieu De Mari" userId="dfb708c9-d8dc-439f-9a3b-c772bf4a311c" providerId="ADAL" clId="{1FE71F4D-2AFD-4838-AD3C-62D890D2AB41}" dt="2023-01-26T07:11:47.510" v="5060" actId="20577"/>
        <pc:sldMkLst>
          <pc:docMk/>
          <pc:sldMk cId="2981252275" sldId="621"/>
        </pc:sldMkLst>
      </pc:sldChg>
      <pc:sldChg chg="modSp add mod">
        <pc:chgData name="Matthieu De Mari" userId="dfb708c9-d8dc-439f-9a3b-c772bf4a311c" providerId="ADAL" clId="{1FE71F4D-2AFD-4838-AD3C-62D890D2AB41}" dt="2023-01-26T07:18:04.230" v="5275" actId="20577"/>
        <pc:sldMkLst>
          <pc:docMk/>
          <pc:sldMk cId="373424118" sldId="622"/>
        </pc:sldMkLst>
      </pc:sldChg>
      <pc:sldChg chg="modSp add mod">
        <pc:chgData name="Matthieu De Mari" userId="dfb708c9-d8dc-439f-9a3b-c772bf4a311c" providerId="ADAL" clId="{1FE71F4D-2AFD-4838-AD3C-62D890D2AB41}" dt="2023-01-26T08:00:26.200" v="6830" actId="20577"/>
        <pc:sldMkLst>
          <pc:docMk/>
          <pc:sldMk cId="2973345057" sldId="623"/>
        </pc:sldMkLst>
      </pc:sldChg>
      <pc:sldChg chg="addSp delSp modSp add mod modClrScheme chgLayout">
        <pc:chgData name="Matthieu De Mari" userId="dfb708c9-d8dc-439f-9a3b-c772bf4a311c" providerId="ADAL" clId="{1FE71F4D-2AFD-4838-AD3C-62D890D2AB41}" dt="2023-01-27T09:00:09.237" v="17172"/>
        <pc:sldMkLst>
          <pc:docMk/>
          <pc:sldMk cId="2828335016" sldId="624"/>
        </pc:sldMkLst>
      </pc:sldChg>
      <pc:sldChg chg="addSp delSp modSp new mod">
        <pc:chgData name="Matthieu De Mari" userId="dfb708c9-d8dc-439f-9a3b-c772bf4a311c" providerId="ADAL" clId="{1FE71F4D-2AFD-4838-AD3C-62D890D2AB41}" dt="2023-01-26T08:09:45.303" v="7523" actId="20577"/>
        <pc:sldMkLst>
          <pc:docMk/>
          <pc:sldMk cId="739961688" sldId="625"/>
        </pc:sldMkLst>
      </pc:sldChg>
      <pc:sldChg chg="addSp delSp modSp add mod">
        <pc:chgData name="Matthieu De Mari" userId="dfb708c9-d8dc-439f-9a3b-c772bf4a311c" providerId="ADAL" clId="{1FE71F4D-2AFD-4838-AD3C-62D890D2AB41}" dt="2023-01-26T08:09:52.309" v="7527" actId="5793"/>
        <pc:sldMkLst>
          <pc:docMk/>
          <pc:sldMk cId="1370451381" sldId="626"/>
        </pc:sldMkLst>
      </pc:sldChg>
      <pc:sldChg chg="addSp delSp modSp new mod modClrScheme chgLayout">
        <pc:chgData name="Matthieu De Mari" userId="dfb708c9-d8dc-439f-9a3b-c772bf4a311c" providerId="ADAL" clId="{1FE71F4D-2AFD-4838-AD3C-62D890D2AB41}" dt="2023-01-27T08:59:49.033" v="17157" actId="20577"/>
        <pc:sldMkLst>
          <pc:docMk/>
          <pc:sldMk cId="2143533983" sldId="627"/>
        </pc:sldMkLst>
      </pc:sldChg>
      <pc:sldChg chg="addSp delSp modSp new mod modClrScheme chgLayout">
        <pc:chgData name="Matthieu De Mari" userId="dfb708c9-d8dc-439f-9a3b-c772bf4a311c" providerId="ADAL" clId="{1FE71F4D-2AFD-4838-AD3C-62D890D2AB41}" dt="2023-01-26T09:07:40.994" v="11172" actId="313"/>
        <pc:sldMkLst>
          <pc:docMk/>
          <pc:sldMk cId="4194419191" sldId="628"/>
        </pc:sldMkLst>
      </pc:sldChg>
      <pc:sldChg chg="addSp delSp modSp new mod modClrScheme chgLayout">
        <pc:chgData name="Matthieu De Mari" userId="dfb708c9-d8dc-439f-9a3b-c772bf4a311c" providerId="ADAL" clId="{1FE71F4D-2AFD-4838-AD3C-62D890D2AB41}" dt="2023-01-26T08:54:45.224" v="10621" actId="14100"/>
        <pc:sldMkLst>
          <pc:docMk/>
          <pc:sldMk cId="971053656" sldId="629"/>
        </pc:sldMkLst>
      </pc:sldChg>
      <pc:sldChg chg="addSp modSp new mod ord">
        <pc:chgData name="Matthieu De Mari" userId="dfb708c9-d8dc-439f-9a3b-c772bf4a311c" providerId="ADAL" clId="{1FE71F4D-2AFD-4838-AD3C-62D890D2AB41}" dt="2023-01-26T08:54:57.358" v="10626" actId="14100"/>
        <pc:sldMkLst>
          <pc:docMk/>
          <pc:sldMk cId="3481962592" sldId="630"/>
        </pc:sldMkLst>
      </pc:sldChg>
      <pc:sldChg chg="addSp delSp modSp add mod ord">
        <pc:chgData name="Matthieu De Mari" userId="dfb708c9-d8dc-439f-9a3b-c772bf4a311c" providerId="ADAL" clId="{1FE71F4D-2AFD-4838-AD3C-62D890D2AB41}" dt="2023-01-26T08:54:59.697" v="10627"/>
        <pc:sldMkLst>
          <pc:docMk/>
          <pc:sldMk cId="446899153" sldId="631"/>
        </pc:sldMkLst>
      </pc:sldChg>
      <pc:sldChg chg="addSp modSp new mod">
        <pc:chgData name="Matthieu De Mari" userId="dfb708c9-d8dc-439f-9a3b-c772bf4a311c" providerId="ADAL" clId="{1FE71F4D-2AFD-4838-AD3C-62D890D2AB41}" dt="2023-01-26T09:09:32.674" v="11187" actId="20577"/>
        <pc:sldMkLst>
          <pc:docMk/>
          <pc:sldMk cId="2108370273" sldId="632"/>
        </pc:sldMkLst>
      </pc:sldChg>
      <pc:sldChg chg="addSp delSp modSp add mod chgLayout">
        <pc:chgData name="Matthieu De Mari" userId="dfb708c9-d8dc-439f-9a3b-c772bf4a311c" providerId="ADAL" clId="{1FE71F4D-2AFD-4838-AD3C-62D890D2AB41}" dt="2023-01-26T09:03:13.984" v="11115" actId="113"/>
        <pc:sldMkLst>
          <pc:docMk/>
          <pc:sldMk cId="1116604702" sldId="633"/>
        </pc:sldMkLst>
      </pc:sldChg>
      <pc:sldChg chg="addSp delSp modSp add mod">
        <pc:chgData name="Matthieu De Mari" userId="dfb708c9-d8dc-439f-9a3b-c772bf4a311c" providerId="ADAL" clId="{1FE71F4D-2AFD-4838-AD3C-62D890D2AB41}" dt="2023-01-26T08:47:42.775" v="9799" actId="1076"/>
        <pc:sldMkLst>
          <pc:docMk/>
          <pc:sldMk cId="2709894763" sldId="634"/>
        </pc:sldMkLst>
      </pc:sldChg>
      <pc:sldChg chg="addSp delSp modSp new mod">
        <pc:chgData name="Matthieu De Mari" userId="dfb708c9-d8dc-439f-9a3b-c772bf4a311c" providerId="ADAL" clId="{1FE71F4D-2AFD-4838-AD3C-62D890D2AB41}" dt="2023-01-26T09:08:08.548" v="11173" actId="113"/>
        <pc:sldMkLst>
          <pc:docMk/>
          <pc:sldMk cId="2464844892" sldId="635"/>
        </pc:sldMkLst>
      </pc:sldChg>
      <pc:sldChg chg="modSp add mod">
        <pc:chgData name="Matthieu De Mari" userId="dfb708c9-d8dc-439f-9a3b-c772bf4a311c" providerId="ADAL" clId="{1FE71F4D-2AFD-4838-AD3C-62D890D2AB41}" dt="2023-01-26T09:09:01.970" v="11181" actId="14100"/>
        <pc:sldMkLst>
          <pc:docMk/>
          <pc:sldMk cId="283574109" sldId="636"/>
        </pc:sldMkLst>
      </pc:sldChg>
      <pc:sldChg chg="addSp delSp modSp add mod chgLayout">
        <pc:chgData name="Matthieu De Mari" userId="dfb708c9-d8dc-439f-9a3b-c772bf4a311c" providerId="ADAL" clId="{1FE71F4D-2AFD-4838-AD3C-62D890D2AB41}" dt="2023-01-26T08:53:19.093" v="10543" actId="20577"/>
        <pc:sldMkLst>
          <pc:docMk/>
          <pc:sldMk cId="3136411561" sldId="637"/>
        </pc:sldMkLst>
      </pc:sldChg>
      <pc:sldChg chg="addSp delSp modSp add mod">
        <pc:chgData name="Matthieu De Mari" userId="dfb708c9-d8dc-439f-9a3b-c772bf4a311c" providerId="ADAL" clId="{1FE71F4D-2AFD-4838-AD3C-62D890D2AB41}" dt="2023-01-26T08:54:19.416" v="10616" actId="20577"/>
        <pc:sldMkLst>
          <pc:docMk/>
          <pc:sldMk cId="2999193099" sldId="638"/>
        </pc:sldMkLst>
      </pc:sldChg>
      <pc:sldChg chg="addSp delSp modSp new mod">
        <pc:chgData name="Matthieu De Mari" userId="dfb708c9-d8dc-439f-9a3b-c772bf4a311c" providerId="ADAL" clId="{1FE71F4D-2AFD-4838-AD3C-62D890D2AB41}" dt="2023-01-26T09:10:54.054" v="11253" actId="1076"/>
        <pc:sldMkLst>
          <pc:docMk/>
          <pc:sldMk cId="3336176760" sldId="639"/>
        </pc:sldMkLst>
      </pc:sldChg>
      <pc:sldChg chg="addSp delSp modSp new mod modClrScheme chgLayout">
        <pc:chgData name="Matthieu De Mari" userId="dfb708c9-d8dc-439f-9a3b-c772bf4a311c" providerId="ADAL" clId="{1FE71F4D-2AFD-4838-AD3C-62D890D2AB41}" dt="2023-01-26T09:21:40.327" v="11598" actId="14100"/>
        <pc:sldMkLst>
          <pc:docMk/>
          <pc:sldMk cId="3352703959" sldId="640"/>
        </pc:sldMkLst>
      </pc:sldChg>
      <pc:sldChg chg="addSp modSp new mod">
        <pc:chgData name="Matthieu De Mari" userId="dfb708c9-d8dc-439f-9a3b-c772bf4a311c" providerId="ADAL" clId="{1FE71F4D-2AFD-4838-AD3C-62D890D2AB41}" dt="2023-01-30T01:28:28.491" v="22754" actId="20577"/>
        <pc:sldMkLst>
          <pc:docMk/>
          <pc:sldMk cId="3269279707" sldId="641"/>
        </pc:sldMkLst>
      </pc:sldChg>
      <pc:sldChg chg="addSp modSp new mod">
        <pc:chgData name="Matthieu De Mari" userId="dfb708c9-d8dc-439f-9a3b-c772bf4a311c" providerId="ADAL" clId="{1FE71F4D-2AFD-4838-AD3C-62D890D2AB41}" dt="2023-01-27T09:02:05.530" v="17185" actId="14100"/>
        <pc:sldMkLst>
          <pc:docMk/>
          <pc:sldMk cId="2948259004" sldId="642"/>
        </pc:sldMkLst>
      </pc:sldChg>
      <pc:sldChg chg="addSp delSp modSp new mod">
        <pc:chgData name="Matthieu De Mari" userId="dfb708c9-d8dc-439f-9a3b-c772bf4a311c" providerId="ADAL" clId="{1FE71F4D-2AFD-4838-AD3C-62D890D2AB41}" dt="2023-01-26T09:21:24.643" v="11584" actId="14100"/>
        <pc:sldMkLst>
          <pc:docMk/>
          <pc:sldMk cId="3839997861" sldId="643"/>
        </pc:sldMkLst>
      </pc:sldChg>
      <pc:sldChg chg="modSp add mod">
        <pc:chgData name="Matthieu De Mari" userId="dfb708c9-d8dc-439f-9a3b-c772bf4a311c" providerId="ADAL" clId="{1FE71F4D-2AFD-4838-AD3C-62D890D2AB41}" dt="2023-01-26T09:23:48.015" v="11868" actId="20577"/>
        <pc:sldMkLst>
          <pc:docMk/>
          <pc:sldMk cId="3061501488" sldId="644"/>
        </pc:sldMkLst>
      </pc:sldChg>
      <pc:sldChg chg="addSp delSp modSp add mod">
        <pc:chgData name="Matthieu De Mari" userId="dfb708c9-d8dc-439f-9a3b-c772bf4a311c" providerId="ADAL" clId="{1FE71F4D-2AFD-4838-AD3C-62D890D2AB41}" dt="2023-01-27T09:00:05.765" v="17170" actId="1036"/>
        <pc:sldMkLst>
          <pc:docMk/>
          <pc:sldMk cId="3664711723" sldId="645"/>
        </pc:sldMkLst>
      </pc:sldChg>
      <pc:sldChg chg="addSp delSp modSp add mod ord modClrScheme chgLayout">
        <pc:chgData name="Matthieu De Mari" userId="dfb708c9-d8dc-439f-9a3b-c772bf4a311c" providerId="ADAL" clId="{1FE71F4D-2AFD-4838-AD3C-62D890D2AB41}" dt="2023-01-26T09:31:41.806" v="12195" actId="1076"/>
        <pc:sldMkLst>
          <pc:docMk/>
          <pc:sldMk cId="1098360026" sldId="646"/>
        </pc:sldMkLst>
      </pc:sldChg>
      <pc:sldChg chg="addSp delSp modSp new mod modClrScheme chgLayout">
        <pc:chgData name="Matthieu De Mari" userId="dfb708c9-d8dc-439f-9a3b-c772bf4a311c" providerId="ADAL" clId="{1FE71F4D-2AFD-4838-AD3C-62D890D2AB41}" dt="2023-01-26T09:36:37.783" v="12573" actId="20577"/>
        <pc:sldMkLst>
          <pc:docMk/>
          <pc:sldMk cId="1535134496" sldId="647"/>
        </pc:sldMkLst>
      </pc:sldChg>
      <pc:sldChg chg="addSp delSp modSp new mod">
        <pc:chgData name="Matthieu De Mari" userId="dfb708c9-d8dc-439f-9a3b-c772bf4a311c" providerId="ADAL" clId="{1FE71F4D-2AFD-4838-AD3C-62D890D2AB41}" dt="2023-01-26T09:43:08.231" v="12981" actId="20577"/>
        <pc:sldMkLst>
          <pc:docMk/>
          <pc:sldMk cId="639167993" sldId="648"/>
        </pc:sldMkLst>
      </pc:sldChg>
      <pc:sldChg chg="addSp delSp modSp new mod">
        <pc:chgData name="Matthieu De Mari" userId="dfb708c9-d8dc-439f-9a3b-c772bf4a311c" providerId="ADAL" clId="{1FE71F4D-2AFD-4838-AD3C-62D890D2AB41}" dt="2023-01-26T09:45:18.178" v="13022" actId="22"/>
        <pc:sldMkLst>
          <pc:docMk/>
          <pc:sldMk cId="687017678" sldId="649"/>
        </pc:sldMkLst>
      </pc:sldChg>
      <pc:sldChg chg="addSp delSp modSp add mod">
        <pc:chgData name="Matthieu De Mari" userId="dfb708c9-d8dc-439f-9a3b-c772bf4a311c" providerId="ADAL" clId="{1FE71F4D-2AFD-4838-AD3C-62D890D2AB41}" dt="2023-01-26T09:45:47.240" v="13050" actId="207"/>
        <pc:sldMkLst>
          <pc:docMk/>
          <pc:sldMk cId="530835176" sldId="650"/>
        </pc:sldMkLst>
      </pc:sldChg>
      <pc:sldChg chg="addSp delSp modSp new mod">
        <pc:chgData name="Matthieu De Mari" userId="dfb708c9-d8dc-439f-9a3b-c772bf4a311c" providerId="ADAL" clId="{1FE71F4D-2AFD-4838-AD3C-62D890D2AB41}" dt="2023-01-26T09:49:07.784" v="13352" actId="20577"/>
        <pc:sldMkLst>
          <pc:docMk/>
          <pc:sldMk cId="3661229859" sldId="651"/>
        </pc:sldMkLst>
      </pc:sldChg>
      <pc:sldChg chg="modSp add mod">
        <pc:chgData name="Matthieu De Mari" userId="dfb708c9-d8dc-439f-9a3b-c772bf4a311c" providerId="ADAL" clId="{1FE71F4D-2AFD-4838-AD3C-62D890D2AB41}" dt="2023-01-27T08:58:27.417" v="17054" actId="20577"/>
        <pc:sldMkLst>
          <pc:docMk/>
          <pc:sldMk cId="2836012066" sldId="652"/>
        </pc:sldMkLst>
      </pc:sldChg>
      <pc:sldChg chg="new del">
        <pc:chgData name="Matthieu De Mari" userId="dfb708c9-d8dc-439f-9a3b-c772bf4a311c" providerId="ADAL" clId="{1FE71F4D-2AFD-4838-AD3C-62D890D2AB41}" dt="2023-01-26T09:50:03.170" v="13455" actId="47"/>
        <pc:sldMkLst>
          <pc:docMk/>
          <pc:sldMk cId="2490528287" sldId="653"/>
        </pc:sldMkLst>
      </pc:sldChg>
      <pc:sldChg chg="addSp delSp modSp add mod">
        <pc:chgData name="Matthieu De Mari" userId="dfb708c9-d8dc-439f-9a3b-c772bf4a311c" providerId="ADAL" clId="{1FE71F4D-2AFD-4838-AD3C-62D890D2AB41}" dt="2023-01-26T09:59:38.527" v="14375" actId="20577"/>
        <pc:sldMkLst>
          <pc:docMk/>
          <pc:sldMk cId="3384011022" sldId="653"/>
        </pc:sldMkLst>
      </pc:sldChg>
      <pc:sldChg chg="addSp delSp modSp add mod">
        <pc:chgData name="Matthieu De Mari" userId="dfb708c9-d8dc-439f-9a3b-c772bf4a311c" providerId="ADAL" clId="{1FE71F4D-2AFD-4838-AD3C-62D890D2AB41}" dt="2023-01-26T10:43:05.995" v="15905" actId="20577"/>
        <pc:sldMkLst>
          <pc:docMk/>
          <pc:sldMk cId="1688481620" sldId="654"/>
        </pc:sldMkLst>
      </pc:sldChg>
      <pc:sldChg chg="addSp delSp modSp new del mod modClrScheme chgLayout">
        <pc:chgData name="Matthieu De Mari" userId="dfb708c9-d8dc-439f-9a3b-c772bf4a311c" providerId="ADAL" clId="{1FE71F4D-2AFD-4838-AD3C-62D890D2AB41}" dt="2023-01-30T01:39:51.738" v="23014" actId="47"/>
        <pc:sldMkLst>
          <pc:docMk/>
          <pc:sldMk cId="2838713021" sldId="655"/>
        </pc:sldMkLst>
      </pc:sldChg>
      <pc:sldChg chg="modSp add del mod">
        <pc:chgData name="Matthieu De Mari" userId="dfb708c9-d8dc-439f-9a3b-c772bf4a311c" providerId="ADAL" clId="{1FE71F4D-2AFD-4838-AD3C-62D890D2AB41}" dt="2023-01-26T10:40:35.812" v="15735" actId="47"/>
        <pc:sldMkLst>
          <pc:docMk/>
          <pc:sldMk cId="1942994544" sldId="656"/>
        </pc:sldMkLst>
      </pc:sldChg>
      <pc:sldChg chg="modSp add mod">
        <pc:chgData name="Matthieu De Mari" userId="dfb708c9-d8dc-439f-9a3b-c772bf4a311c" providerId="ADAL" clId="{1FE71F4D-2AFD-4838-AD3C-62D890D2AB41}" dt="2023-01-26T10:40:48.213" v="15783" actId="20577"/>
        <pc:sldMkLst>
          <pc:docMk/>
          <pc:sldMk cId="3673354424" sldId="657"/>
        </pc:sldMkLst>
      </pc:sldChg>
      <pc:sldChg chg="modSp add">
        <pc:chgData name="Matthieu De Mari" userId="dfb708c9-d8dc-439f-9a3b-c772bf4a311c" providerId="ADAL" clId="{1FE71F4D-2AFD-4838-AD3C-62D890D2AB41}" dt="2023-01-26T10:30:07.227" v="15287" actId="20577"/>
        <pc:sldMkLst>
          <pc:docMk/>
          <pc:sldMk cId="1348532138" sldId="658"/>
        </pc:sldMkLst>
      </pc:sldChg>
      <pc:sldChg chg="modSp add mod">
        <pc:chgData name="Matthieu De Mari" userId="dfb708c9-d8dc-439f-9a3b-c772bf4a311c" providerId="ADAL" clId="{1FE71F4D-2AFD-4838-AD3C-62D890D2AB41}" dt="2023-01-26T10:41:00.938" v="15784" actId="20577"/>
        <pc:sldMkLst>
          <pc:docMk/>
          <pc:sldMk cId="855040033" sldId="659"/>
        </pc:sldMkLst>
      </pc:sldChg>
      <pc:sldChg chg="modSp add mod">
        <pc:chgData name="Matthieu De Mari" userId="dfb708c9-d8dc-439f-9a3b-c772bf4a311c" providerId="ADAL" clId="{1FE71F4D-2AFD-4838-AD3C-62D890D2AB41}" dt="2023-01-26T10:41:05.409" v="15785" actId="20577"/>
        <pc:sldMkLst>
          <pc:docMk/>
          <pc:sldMk cId="2151550002" sldId="660"/>
        </pc:sldMkLst>
      </pc:sldChg>
      <pc:sldChg chg="modSp add mod">
        <pc:chgData name="Matthieu De Mari" userId="dfb708c9-d8dc-439f-9a3b-c772bf4a311c" providerId="ADAL" clId="{1FE71F4D-2AFD-4838-AD3C-62D890D2AB41}" dt="2023-01-26T10:41:09.121" v="15787" actId="27636"/>
        <pc:sldMkLst>
          <pc:docMk/>
          <pc:sldMk cId="857752855" sldId="661"/>
        </pc:sldMkLst>
      </pc:sldChg>
      <pc:sldChg chg="modSp add mod">
        <pc:chgData name="Matthieu De Mari" userId="dfb708c9-d8dc-439f-9a3b-c772bf4a311c" providerId="ADAL" clId="{1FE71F4D-2AFD-4838-AD3C-62D890D2AB41}" dt="2023-01-26T10:41:16.573" v="15791" actId="27636"/>
        <pc:sldMkLst>
          <pc:docMk/>
          <pc:sldMk cId="2494984745" sldId="662"/>
        </pc:sldMkLst>
      </pc:sldChg>
      <pc:sldChg chg="modSp add mod">
        <pc:chgData name="Matthieu De Mari" userId="dfb708c9-d8dc-439f-9a3b-c772bf4a311c" providerId="ADAL" clId="{1FE71F4D-2AFD-4838-AD3C-62D890D2AB41}" dt="2023-01-26T10:41:12.817" v="15789" actId="27636"/>
        <pc:sldMkLst>
          <pc:docMk/>
          <pc:sldMk cId="1831247243" sldId="663"/>
        </pc:sldMkLst>
      </pc:sldChg>
      <pc:sldChg chg="new del">
        <pc:chgData name="Matthieu De Mari" userId="dfb708c9-d8dc-439f-9a3b-c772bf4a311c" providerId="ADAL" clId="{1FE71F4D-2AFD-4838-AD3C-62D890D2AB41}" dt="2023-01-26T10:41:42.374" v="15794" actId="47"/>
        <pc:sldMkLst>
          <pc:docMk/>
          <pc:sldMk cId="1048149480" sldId="664"/>
        </pc:sldMkLst>
      </pc:sldChg>
      <pc:sldChg chg="addSp delSp modSp add mod">
        <pc:chgData name="Matthieu De Mari" userId="dfb708c9-d8dc-439f-9a3b-c772bf4a311c" providerId="ADAL" clId="{1FE71F4D-2AFD-4838-AD3C-62D890D2AB41}" dt="2023-01-27T06:11:33.704" v="16313" actId="1076"/>
        <pc:sldMkLst>
          <pc:docMk/>
          <pc:sldMk cId="506948723" sldId="665"/>
        </pc:sldMkLst>
      </pc:sldChg>
      <pc:sldChg chg="addSp delSp modSp add mod ord">
        <pc:chgData name="Matthieu De Mari" userId="dfb708c9-d8dc-439f-9a3b-c772bf4a311c" providerId="ADAL" clId="{1FE71F4D-2AFD-4838-AD3C-62D890D2AB41}" dt="2023-01-26T10:45:22.526" v="16113" actId="22"/>
        <pc:sldMkLst>
          <pc:docMk/>
          <pc:sldMk cId="3934051886" sldId="666"/>
        </pc:sldMkLst>
      </pc:sldChg>
      <pc:sldChg chg="addSp delSp modSp add mod">
        <pc:chgData name="Matthieu De Mari" userId="dfb708c9-d8dc-439f-9a3b-c772bf4a311c" providerId="ADAL" clId="{1FE71F4D-2AFD-4838-AD3C-62D890D2AB41}" dt="2023-01-26T10:46:19.790" v="16238" actId="20577"/>
        <pc:sldMkLst>
          <pc:docMk/>
          <pc:sldMk cId="1442844384" sldId="667"/>
        </pc:sldMkLst>
      </pc:sldChg>
      <pc:sldChg chg="addSp modSp add mod ord">
        <pc:chgData name="Matthieu De Mari" userId="dfb708c9-d8dc-439f-9a3b-c772bf4a311c" providerId="ADAL" clId="{1FE71F4D-2AFD-4838-AD3C-62D890D2AB41}" dt="2023-01-27T06:14:54.065" v="16482" actId="1076"/>
        <pc:sldMkLst>
          <pc:docMk/>
          <pc:sldMk cId="1521149575" sldId="668"/>
        </pc:sldMkLst>
      </pc:sldChg>
      <pc:sldChg chg="addSp delSp modSp add mod">
        <pc:chgData name="Matthieu De Mari" userId="dfb708c9-d8dc-439f-9a3b-c772bf4a311c" providerId="ADAL" clId="{1FE71F4D-2AFD-4838-AD3C-62D890D2AB41}" dt="2023-01-27T06:14:57.613" v="16484" actId="14100"/>
        <pc:sldMkLst>
          <pc:docMk/>
          <pc:sldMk cId="920253235" sldId="669"/>
        </pc:sldMkLst>
      </pc:sldChg>
      <pc:sldChg chg="addSp delSp modSp add mod">
        <pc:chgData name="Matthieu De Mari" userId="dfb708c9-d8dc-439f-9a3b-c772bf4a311c" providerId="ADAL" clId="{1FE71F4D-2AFD-4838-AD3C-62D890D2AB41}" dt="2023-01-27T06:16:17.677" v="16512" actId="1076"/>
        <pc:sldMkLst>
          <pc:docMk/>
          <pc:sldMk cId="3223759810" sldId="670"/>
        </pc:sldMkLst>
      </pc:sldChg>
      <pc:sldChg chg="addSp delSp modSp add mod">
        <pc:chgData name="Matthieu De Mari" userId="dfb708c9-d8dc-439f-9a3b-c772bf4a311c" providerId="ADAL" clId="{1FE71F4D-2AFD-4838-AD3C-62D890D2AB41}" dt="2023-01-27T06:18:59.217" v="16602" actId="113"/>
        <pc:sldMkLst>
          <pc:docMk/>
          <pc:sldMk cId="1207623938" sldId="671"/>
        </pc:sldMkLst>
      </pc:sldChg>
      <pc:sldChg chg="addSp delSp modSp add mod">
        <pc:chgData name="Matthieu De Mari" userId="dfb708c9-d8dc-439f-9a3b-c772bf4a311c" providerId="ADAL" clId="{1FE71F4D-2AFD-4838-AD3C-62D890D2AB41}" dt="2023-01-27T06:18:40.364" v="16596" actId="113"/>
        <pc:sldMkLst>
          <pc:docMk/>
          <pc:sldMk cId="3207845161" sldId="672"/>
        </pc:sldMkLst>
      </pc:sldChg>
      <pc:sldChg chg="addSp delSp modSp new mod">
        <pc:chgData name="Matthieu De Mari" userId="dfb708c9-d8dc-439f-9a3b-c772bf4a311c" providerId="ADAL" clId="{1FE71F4D-2AFD-4838-AD3C-62D890D2AB41}" dt="2023-01-27T06:19:54.133" v="16643" actId="1076"/>
        <pc:sldMkLst>
          <pc:docMk/>
          <pc:sldMk cId="179957487" sldId="673"/>
        </pc:sldMkLst>
      </pc:sldChg>
      <pc:sldChg chg="new">
        <pc:chgData name="Matthieu De Mari" userId="dfb708c9-d8dc-439f-9a3b-c772bf4a311c" providerId="ADAL" clId="{1FE71F4D-2AFD-4838-AD3C-62D890D2AB41}" dt="2023-01-27T10:48:14.021" v="17190" actId="680"/>
        <pc:sldMkLst>
          <pc:docMk/>
          <pc:sldMk cId="3297131487" sldId="674"/>
        </pc:sldMkLst>
      </pc:sldChg>
      <pc:sldChg chg="modSp new mod">
        <pc:chgData name="Matthieu De Mari" userId="dfb708c9-d8dc-439f-9a3b-c772bf4a311c" providerId="ADAL" clId="{1FE71F4D-2AFD-4838-AD3C-62D890D2AB41}" dt="2023-01-28T08:09:06.545" v="17669" actId="20577"/>
        <pc:sldMkLst>
          <pc:docMk/>
          <pc:sldMk cId="897058542" sldId="675"/>
        </pc:sldMkLst>
      </pc:sldChg>
      <pc:sldChg chg="addSp delSp modSp new mod modClrScheme chgLayout">
        <pc:chgData name="Matthieu De Mari" userId="dfb708c9-d8dc-439f-9a3b-c772bf4a311c" providerId="ADAL" clId="{1FE71F4D-2AFD-4838-AD3C-62D890D2AB41}" dt="2023-01-28T08:11:20.085" v="17918" actId="1076"/>
        <pc:sldMkLst>
          <pc:docMk/>
          <pc:sldMk cId="1835649016" sldId="676"/>
        </pc:sldMkLst>
      </pc:sldChg>
      <pc:sldChg chg="addSp delSp modSp add mod modClrScheme chgLayout">
        <pc:chgData name="Matthieu De Mari" userId="dfb708c9-d8dc-439f-9a3b-c772bf4a311c" providerId="ADAL" clId="{1FE71F4D-2AFD-4838-AD3C-62D890D2AB41}" dt="2023-01-28T08:14:20.821" v="18204" actId="1076"/>
        <pc:sldMkLst>
          <pc:docMk/>
          <pc:sldMk cId="3884541142" sldId="677"/>
        </pc:sldMkLst>
      </pc:sldChg>
      <pc:sldChg chg="addSp modSp add mod">
        <pc:chgData name="Matthieu De Mari" userId="dfb708c9-d8dc-439f-9a3b-c772bf4a311c" providerId="ADAL" clId="{1FE71F4D-2AFD-4838-AD3C-62D890D2AB41}" dt="2023-01-28T08:14:38.576" v="18214" actId="1076"/>
        <pc:sldMkLst>
          <pc:docMk/>
          <pc:sldMk cId="2352100971" sldId="678"/>
        </pc:sldMkLst>
      </pc:sldChg>
      <pc:sldChg chg="addSp delSp modSp add mod">
        <pc:chgData name="Matthieu De Mari" userId="dfb708c9-d8dc-439f-9a3b-c772bf4a311c" providerId="ADAL" clId="{1FE71F4D-2AFD-4838-AD3C-62D890D2AB41}" dt="2023-01-28T08:22:20.640" v="18777" actId="20577"/>
        <pc:sldMkLst>
          <pc:docMk/>
          <pc:sldMk cId="2981861631" sldId="679"/>
        </pc:sldMkLst>
      </pc:sldChg>
      <pc:sldChg chg="addSp delSp modSp add mod">
        <pc:chgData name="Matthieu De Mari" userId="dfb708c9-d8dc-439f-9a3b-c772bf4a311c" providerId="ADAL" clId="{1FE71F4D-2AFD-4838-AD3C-62D890D2AB41}" dt="2023-01-28T08:14:32.436" v="18211" actId="22"/>
        <pc:sldMkLst>
          <pc:docMk/>
          <pc:sldMk cId="3070980310" sldId="680"/>
        </pc:sldMkLst>
      </pc:sldChg>
      <pc:sldChg chg="addSp delSp modSp add mod modClrScheme chgLayout">
        <pc:chgData name="Matthieu De Mari" userId="dfb708c9-d8dc-439f-9a3b-c772bf4a311c" providerId="ADAL" clId="{1FE71F4D-2AFD-4838-AD3C-62D890D2AB41}" dt="2023-01-28T08:20:26.534" v="18662" actId="20577"/>
        <pc:sldMkLst>
          <pc:docMk/>
          <pc:sldMk cId="553405563" sldId="681"/>
        </pc:sldMkLst>
      </pc:sldChg>
      <pc:sldChg chg="modSp new mod">
        <pc:chgData name="Matthieu De Mari" userId="dfb708c9-d8dc-439f-9a3b-c772bf4a311c" providerId="ADAL" clId="{1FE71F4D-2AFD-4838-AD3C-62D890D2AB41}" dt="2023-01-28T08:26:54.456" v="19032" actId="20577"/>
        <pc:sldMkLst>
          <pc:docMk/>
          <pc:sldMk cId="1861894177" sldId="682"/>
        </pc:sldMkLst>
      </pc:sldChg>
      <pc:sldChg chg="addSp delSp modSp add mod modClrScheme chgLayout">
        <pc:chgData name="Matthieu De Mari" userId="dfb708c9-d8dc-439f-9a3b-c772bf4a311c" providerId="ADAL" clId="{1FE71F4D-2AFD-4838-AD3C-62D890D2AB41}" dt="2023-01-28T09:02:27.257" v="20847" actId="20577"/>
        <pc:sldMkLst>
          <pc:docMk/>
          <pc:sldMk cId="2842754368" sldId="683"/>
        </pc:sldMkLst>
      </pc:sldChg>
      <pc:sldChg chg="addSp delSp modSp add mod">
        <pc:chgData name="Matthieu De Mari" userId="dfb708c9-d8dc-439f-9a3b-c772bf4a311c" providerId="ADAL" clId="{1FE71F4D-2AFD-4838-AD3C-62D890D2AB41}" dt="2023-01-28T08:23:45.685" v="18897" actId="113"/>
        <pc:sldMkLst>
          <pc:docMk/>
          <pc:sldMk cId="471935524" sldId="684"/>
        </pc:sldMkLst>
      </pc:sldChg>
      <pc:sldChg chg="addSp delSp modSp add mod ord">
        <pc:chgData name="Matthieu De Mari" userId="dfb708c9-d8dc-439f-9a3b-c772bf4a311c" providerId="ADAL" clId="{1FE71F4D-2AFD-4838-AD3C-62D890D2AB41}" dt="2023-01-28T08:30:15.486" v="19186" actId="1076"/>
        <pc:sldMkLst>
          <pc:docMk/>
          <pc:sldMk cId="324200857" sldId="685"/>
        </pc:sldMkLst>
      </pc:sldChg>
      <pc:sldChg chg="addSp delSp modSp add del mod">
        <pc:chgData name="Matthieu De Mari" userId="dfb708c9-d8dc-439f-9a3b-c772bf4a311c" providerId="ADAL" clId="{1FE71F4D-2AFD-4838-AD3C-62D890D2AB41}" dt="2023-01-28T08:27:10.630" v="19035" actId="47"/>
        <pc:sldMkLst>
          <pc:docMk/>
          <pc:sldMk cId="2032695874" sldId="685"/>
        </pc:sldMkLst>
      </pc:sldChg>
      <pc:sldChg chg="addSp delSp modSp add mod modClrScheme chgLayout">
        <pc:chgData name="Matthieu De Mari" userId="dfb708c9-d8dc-439f-9a3b-c772bf4a311c" providerId="ADAL" clId="{1FE71F4D-2AFD-4838-AD3C-62D890D2AB41}" dt="2023-01-28T08:31:46.071" v="19320" actId="1076"/>
        <pc:sldMkLst>
          <pc:docMk/>
          <pc:sldMk cId="4216766390" sldId="686"/>
        </pc:sldMkLst>
      </pc:sldChg>
      <pc:sldChg chg="addSp delSp modSp add mod">
        <pc:chgData name="Matthieu De Mari" userId="dfb708c9-d8dc-439f-9a3b-c772bf4a311c" providerId="ADAL" clId="{1FE71F4D-2AFD-4838-AD3C-62D890D2AB41}" dt="2023-01-28T08:35:35.832" v="19463" actId="20577"/>
        <pc:sldMkLst>
          <pc:docMk/>
          <pc:sldMk cId="1952498485" sldId="687"/>
        </pc:sldMkLst>
      </pc:sldChg>
      <pc:sldChg chg="addSp delSp modSp add mod">
        <pc:chgData name="Matthieu De Mari" userId="dfb708c9-d8dc-439f-9a3b-c772bf4a311c" providerId="ADAL" clId="{1FE71F4D-2AFD-4838-AD3C-62D890D2AB41}" dt="2023-01-28T08:36:04.151" v="19467" actId="1076"/>
        <pc:sldMkLst>
          <pc:docMk/>
          <pc:sldMk cId="1712839065" sldId="688"/>
        </pc:sldMkLst>
      </pc:sldChg>
      <pc:sldChg chg="addSp delSp modSp add mod">
        <pc:chgData name="Matthieu De Mari" userId="dfb708c9-d8dc-439f-9a3b-c772bf4a311c" providerId="ADAL" clId="{1FE71F4D-2AFD-4838-AD3C-62D890D2AB41}" dt="2023-01-28T08:33:50.362" v="19330" actId="1076"/>
        <pc:sldMkLst>
          <pc:docMk/>
          <pc:sldMk cId="4050198808" sldId="689"/>
        </pc:sldMkLst>
      </pc:sldChg>
      <pc:sldChg chg="addSp delSp modSp new mod modClrScheme chgLayout">
        <pc:chgData name="Matthieu De Mari" userId="dfb708c9-d8dc-439f-9a3b-c772bf4a311c" providerId="ADAL" clId="{1FE71F4D-2AFD-4838-AD3C-62D890D2AB41}" dt="2023-01-28T09:02:55.158" v="20876" actId="20577"/>
        <pc:sldMkLst>
          <pc:docMk/>
          <pc:sldMk cId="3379410033" sldId="690"/>
        </pc:sldMkLst>
      </pc:sldChg>
      <pc:sldChg chg="addSp modSp add mod">
        <pc:chgData name="Matthieu De Mari" userId="dfb708c9-d8dc-439f-9a3b-c772bf4a311c" providerId="ADAL" clId="{1FE71F4D-2AFD-4838-AD3C-62D890D2AB41}" dt="2023-01-28T08:39:56.738" v="19667" actId="1076"/>
        <pc:sldMkLst>
          <pc:docMk/>
          <pc:sldMk cId="3893661445" sldId="691"/>
        </pc:sldMkLst>
      </pc:sldChg>
      <pc:sldChg chg="addSp delSp modSp add mod modClrScheme chgLayout">
        <pc:chgData name="Matthieu De Mari" userId="dfb708c9-d8dc-439f-9a3b-c772bf4a311c" providerId="ADAL" clId="{1FE71F4D-2AFD-4838-AD3C-62D890D2AB41}" dt="2023-01-28T08:41:41.914" v="19722" actId="14100"/>
        <pc:sldMkLst>
          <pc:docMk/>
          <pc:sldMk cId="1820192749" sldId="692"/>
        </pc:sldMkLst>
      </pc:sldChg>
      <pc:sldChg chg="addSp delSp modSp new mod modClrScheme chgLayout">
        <pc:chgData name="Matthieu De Mari" userId="dfb708c9-d8dc-439f-9a3b-c772bf4a311c" providerId="ADAL" clId="{1FE71F4D-2AFD-4838-AD3C-62D890D2AB41}" dt="2023-01-28T08:48:56.826" v="20383" actId="20577"/>
        <pc:sldMkLst>
          <pc:docMk/>
          <pc:sldMk cId="3510609202" sldId="693"/>
        </pc:sldMkLst>
      </pc:sldChg>
      <pc:sldChg chg="addSp modSp add mod">
        <pc:chgData name="Matthieu De Mari" userId="dfb708c9-d8dc-439f-9a3b-c772bf4a311c" providerId="ADAL" clId="{1FE71F4D-2AFD-4838-AD3C-62D890D2AB41}" dt="2023-01-28T08:48:51.682" v="20382"/>
        <pc:sldMkLst>
          <pc:docMk/>
          <pc:sldMk cId="3477522753" sldId="694"/>
        </pc:sldMkLst>
      </pc:sldChg>
      <pc:sldChg chg="addSp delSp modSp add mod modClrScheme chgLayout">
        <pc:chgData name="Matthieu De Mari" userId="dfb708c9-d8dc-439f-9a3b-c772bf4a311c" providerId="ADAL" clId="{1FE71F4D-2AFD-4838-AD3C-62D890D2AB41}" dt="2023-01-28T09:03:20.763" v="20882" actId="5793"/>
        <pc:sldMkLst>
          <pc:docMk/>
          <pc:sldMk cId="3039662996" sldId="695"/>
        </pc:sldMkLst>
      </pc:sldChg>
      <pc:sldChg chg="addSp delSp modSp add mod modClrScheme chgLayout">
        <pc:chgData name="Matthieu De Mari" userId="dfb708c9-d8dc-439f-9a3b-c772bf4a311c" providerId="ADAL" clId="{1FE71F4D-2AFD-4838-AD3C-62D890D2AB41}" dt="2023-01-28T09:12:10.138" v="20889" actId="20577"/>
        <pc:sldMkLst>
          <pc:docMk/>
          <pc:sldMk cId="2185010345" sldId="696"/>
        </pc:sldMkLst>
      </pc:sldChg>
      <pc:sldChg chg="modSp new mod">
        <pc:chgData name="Matthieu De Mari" userId="dfb708c9-d8dc-439f-9a3b-c772bf4a311c" providerId="ADAL" clId="{1FE71F4D-2AFD-4838-AD3C-62D890D2AB41}" dt="2023-01-28T09:41:51.396" v="21181" actId="20577"/>
        <pc:sldMkLst>
          <pc:docMk/>
          <pc:sldMk cId="1048734105" sldId="697"/>
        </pc:sldMkLst>
      </pc:sldChg>
      <pc:sldChg chg="modSp add mod">
        <pc:chgData name="Matthieu De Mari" userId="dfb708c9-d8dc-439f-9a3b-c772bf4a311c" providerId="ADAL" clId="{1FE71F4D-2AFD-4838-AD3C-62D890D2AB41}" dt="2023-01-31T01:13:45.997" v="24807" actId="255"/>
        <pc:sldMkLst>
          <pc:docMk/>
          <pc:sldMk cId="1974998153" sldId="698"/>
        </pc:sldMkLst>
      </pc:sldChg>
      <pc:sldChg chg="modSp add del mod">
        <pc:chgData name="Matthieu De Mari" userId="dfb708c9-d8dc-439f-9a3b-c772bf4a311c" providerId="ADAL" clId="{1FE71F4D-2AFD-4838-AD3C-62D890D2AB41}" dt="2023-01-28T09:45:46.909" v="21544" actId="47"/>
        <pc:sldMkLst>
          <pc:docMk/>
          <pc:sldMk cId="193417457" sldId="699"/>
        </pc:sldMkLst>
      </pc:sldChg>
      <pc:sldChg chg="addSp modSp add mod">
        <pc:chgData name="Matthieu De Mari" userId="dfb708c9-d8dc-439f-9a3b-c772bf4a311c" providerId="ADAL" clId="{1FE71F4D-2AFD-4838-AD3C-62D890D2AB41}" dt="2023-01-28T09:43:10.214" v="21256" actId="1076"/>
        <pc:sldMkLst>
          <pc:docMk/>
          <pc:sldMk cId="4280828406" sldId="700"/>
        </pc:sldMkLst>
      </pc:sldChg>
      <pc:sldChg chg="modSp add mod">
        <pc:chgData name="Matthieu De Mari" userId="dfb708c9-d8dc-439f-9a3b-c772bf4a311c" providerId="ADAL" clId="{1FE71F4D-2AFD-4838-AD3C-62D890D2AB41}" dt="2023-01-31T01:15:09.797" v="24909" actId="20577"/>
        <pc:sldMkLst>
          <pc:docMk/>
          <pc:sldMk cId="2900435530" sldId="701"/>
        </pc:sldMkLst>
      </pc:sldChg>
      <pc:sldChg chg="modSp add mod">
        <pc:chgData name="Matthieu De Mari" userId="dfb708c9-d8dc-439f-9a3b-c772bf4a311c" providerId="ADAL" clId="{1FE71F4D-2AFD-4838-AD3C-62D890D2AB41}" dt="2023-01-31T01:15:27.841" v="24912" actId="20577"/>
        <pc:sldMkLst>
          <pc:docMk/>
          <pc:sldMk cId="760391290" sldId="702"/>
        </pc:sldMkLst>
      </pc:sldChg>
      <pc:sldChg chg="addSp delSp modSp add mod">
        <pc:chgData name="Matthieu De Mari" userId="dfb708c9-d8dc-439f-9a3b-c772bf4a311c" providerId="ADAL" clId="{1FE71F4D-2AFD-4838-AD3C-62D890D2AB41}" dt="2023-01-28T09:47:27.013" v="21572" actId="1076"/>
        <pc:sldMkLst>
          <pc:docMk/>
          <pc:sldMk cId="461197934" sldId="703"/>
        </pc:sldMkLst>
      </pc:sldChg>
      <pc:sldChg chg="addSp delSp modSp new mod">
        <pc:chgData name="Matthieu De Mari" userId="dfb708c9-d8dc-439f-9a3b-c772bf4a311c" providerId="ADAL" clId="{1FE71F4D-2AFD-4838-AD3C-62D890D2AB41}" dt="2023-01-28T09:51:10.948" v="21635" actId="1076"/>
        <pc:sldMkLst>
          <pc:docMk/>
          <pc:sldMk cId="1199445996" sldId="704"/>
        </pc:sldMkLst>
      </pc:sldChg>
      <pc:sldChg chg="addSp delSp modSp add mod">
        <pc:chgData name="Matthieu De Mari" userId="dfb708c9-d8dc-439f-9a3b-c772bf4a311c" providerId="ADAL" clId="{1FE71F4D-2AFD-4838-AD3C-62D890D2AB41}" dt="2023-01-31T01:15:59.734" v="24917" actId="14100"/>
        <pc:sldMkLst>
          <pc:docMk/>
          <pc:sldMk cId="3621017340" sldId="705"/>
        </pc:sldMkLst>
      </pc:sldChg>
      <pc:sldChg chg="addSp delSp modSp add mod">
        <pc:chgData name="Matthieu De Mari" userId="dfb708c9-d8dc-439f-9a3b-c772bf4a311c" providerId="ADAL" clId="{1FE71F4D-2AFD-4838-AD3C-62D890D2AB41}" dt="2023-01-31T01:16:48.729" v="24951" actId="20577"/>
        <pc:sldMkLst>
          <pc:docMk/>
          <pc:sldMk cId="3364363566" sldId="706"/>
        </pc:sldMkLst>
      </pc:sldChg>
      <pc:sldChg chg="addSp delSp modSp new mod modClrScheme chgLayout">
        <pc:chgData name="Matthieu De Mari" userId="dfb708c9-d8dc-439f-9a3b-c772bf4a311c" providerId="ADAL" clId="{1FE71F4D-2AFD-4838-AD3C-62D890D2AB41}" dt="2023-01-30T02:24:42.108" v="24628" actId="20577"/>
        <pc:sldMkLst>
          <pc:docMk/>
          <pc:sldMk cId="2839706738" sldId="707"/>
        </pc:sldMkLst>
      </pc:sldChg>
      <pc:sldChg chg="modSp add mod">
        <pc:chgData name="Matthieu De Mari" userId="dfb708c9-d8dc-439f-9a3b-c772bf4a311c" providerId="ADAL" clId="{1FE71F4D-2AFD-4838-AD3C-62D890D2AB41}" dt="2023-01-30T02:21:51.613" v="24418" actId="20577"/>
        <pc:sldMkLst>
          <pc:docMk/>
          <pc:sldMk cId="886300301" sldId="708"/>
        </pc:sldMkLst>
      </pc:sldChg>
      <pc:sldChg chg="addSp delSp modSp add mod">
        <pc:chgData name="Matthieu De Mari" userId="dfb708c9-d8dc-439f-9a3b-c772bf4a311c" providerId="ADAL" clId="{1FE71F4D-2AFD-4838-AD3C-62D890D2AB41}" dt="2023-01-30T01:59:29.747" v="23447" actId="14100"/>
        <pc:sldMkLst>
          <pc:docMk/>
          <pc:sldMk cId="1193678850" sldId="709"/>
        </pc:sldMkLst>
      </pc:sldChg>
      <pc:sldChg chg="modSp add mod">
        <pc:chgData name="Matthieu De Mari" userId="dfb708c9-d8dc-439f-9a3b-c772bf4a311c" providerId="ADAL" clId="{1FE71F4D-2AFD-4838-AD3C-62D890D2AB41}" dt="2023-01-30T02:21:38.669" v="24403" actId="113"/>
        <pc:sldMkLst>
          <pc:docMk/>
          <pc:sldMk cId="2174010932" sldId="710"/>
        </pc:sldMkLst>
      </pc:sldChg>
      <pc:sldChg chg="addSp delSp modSp add mod">
        <pc:chgData name="Matthieu De Mari" userId="dfb708c9-d8dc-439f-9a3b-c772bf4a311c" providerId="ADAL" clId="{1FE71F4D-2AFD-4838-AD3C-62D890D2AB41}" dt="2023-01-30T02:13:53.093" v="24272" actId="5793"/>
        <pc:sldMkLst>
          <pc:docMk/>
          <pc:sldMk cId="2852060684" sldId="711"/>
        </pc:sldMkLst>
      </pc:sldChg>
      <pc:sldChg chg="addSp modSp new mod ord modClrScheme chgLayout">
        <pc:chgData name="Matthieu De Mari" userId="dfb708c9-d8dc-439f-9a3b-c772bf4a311c" providerId="ADAL" clId="{1FE71F4D-2AFD-4838-AD3C-62D890D2AB41}" dt="2023-01-31T02:01:54.033" v="29538" actId="27636"/>
        <pc:sldMkLst>
          <pc:docMk/>
          <pc:sldMk cId="2506327505" sldId="712"/>
        </pc:sldMkLst>
      </pc:sldChg>
      <pc:sldChg chg="add del">
        <pc:chgData name="Matthieu De Mari" userId="dfb708c9-d8dc-439f-9a3b-c772bf4a311c" providerId="ADAL" clId="{1FE71F4D-2AFD-4838-AD3C-62D890D2AB41}" dt="2023-01-30T01:35:40.188" v="22962" actId="47"/>
        <pc:sldMkLst>
          <pc:docMk/>
          <pc:sldMk cId="889471383" sldId="713"/>
        </pc:sldMkLst>
      </pc:sldChg>
      <pc:sldChg chg="addSp modSp add mod">
        <pc:chgData name="Matthieu De Mari" userId="dfb708c9-d8dc-439f-9a3b-c772bf4a311c" providerId="ADAL" clId="{1FE71F4D-2AFD-4838-AD3C-62D890D2AB41}" dt="2023-01-30T01:40:15.827" v="23029" actId="20577"/>
        <pc:sldMkLst>
          <pc:docMk/>
          <pc:sldMk cId="3738069086" sldId="713"/>
        </pc:sldMkLst>
      </pc:sldChg>
      <pc:sldChg chg="modSp add mod">
        <pc:chgData name="Matthieu De Mari" userId="dfb708c9-d8dc-439f-9a3b-c772bf4a311c" providerId="ADAL" clId="{1FE71F4D-2AFD-4838-AD3C-62D890D2AB41}" dt="2023-01-30T02:21:55.574" v="24419"/>
        <pc:sldMkLst>
          <pc:docMk/>
          <pc:sldMk cId="3349250659" sldId="714"/>
        </pc:sldMkLst>
      </pc:sldChg>
      <pc:sldChg chg="modSp add mod">
        <pc:chgData name="Matthieu De Mari" userId="dfb708c9-d8dc-439f-9a3b-c772bf4a311c" providerId="ADAL" clId="{1FE71F4D-2AFD-4838-AD3C-62D890D2AB41}" dt="2023-01-30T02:21:42.223" v="24404"/>
        <pc:sldMkLst>
          <pc:docMk/>
          <pc:sldMk cId="1608300019" sldId="715"/>
        </pc:sldMkLst>
      </pc:sldChg>
      <pc:sldChg chg="addSp delSp modSp add mod">
        <pc:chgData name="Matthieu De Mari" userId="dfb708c9-d8dc-439f-9a3b-c772bf4a311c" providerId="ADAL" clId="{1FE71F4D-2AFD-4838-AD3C-62D890D2AB41}" dt="2023-01-31T01:18:56.801" v="24989" actId="20577"/>
        <pc:sldMkLst>
          <pc:docMk/>
          <pc:sldMk cId="4114755130" sldId="716"/>
        </pc:sldMkLst>
      </pc:sldChg>
      <pc:sldChg chg="modSp add mod">
        <pc:chgData name="Matthieu De Mari" userId="dfb708c9-d8dc-439f-9a3b-c772bf4a311c" providerId="ADAL" clId="{1FE71F4D-2AFD-4838-AD3C-62D890D2AB41}" dt="2023-01-30T02:21:25.321" v="24399" actId="20577"/>
        <pc:sldMkLst>
          <pc:docMk/>
          <pc:sldMk cId="1303367200" sldId="717"/>
        </pc:sldMkLst>
      </pc:sldChg>
      <pc:sldChg chg="delSp modSp add mod modClrScheme chgLayout">
        <pc:chgData name="Matthieu De Mari" userId="dfb708c9-d8dc-439f-9a3b-c772bf4a311c" providerId="ADAL" clId="{1FE71F4D-2AFD-4838-AD3C-62D890D2AB41}" dt="2023-01-30T02:26:49.950" v="24759" actId="20577"/>
        <pc:sldMkLst>
          <pc:docMk/>
          <pc:sldMk cId="407713358" sldId="718"/>
        </pc:sldMkLst>
      </pc:sldChg>
      <pc:sldChg chg="addSp delSp modSp add mod">
        <pc:chgData name="Matthieu De Mari" userId="dfb708c9-d8dc-439f-9a3b-c772bf4a311c" providerId="ADAL" clId="{1FE71F4D-2AFD-4838-AD3C-62D890D2AB41}" dt="2023-01-31T01:17:52.623" v="24961" actId="1076"/>
        <pc:sldMkLst>
          <pc:docMk/>
          <pc:sldMk cId="2331283285" sldId="719"/>
        </pc:sldMkLst>
      </pc:sldChg>
      <pc:sldChg chg="addSp delSp modSp add mod">
        <pc:chgData name="Matthieu De Mari" userId="dfb708c9-d8dc-439f-9a3b-c772bf4a311c" providerId="ADAL" clId="{1FE71F4D-2AFD-4838-AD3C-62D890D2AB41}" dt="2023-01-31T01:18:13.158" v="24972" actId="1076"/>
        <pc:sldMkLst>
          <pc:docMk/>
          <pc:sldMk cId="1144693485" sldId="720"/>
        </pc:sldMkLst>
      </pc:sldChg>
      <pc:sldChg chg="addSp delSp modSp new mod">
        <pc:chgData name="Matthieu De Mari" userId="dfb708c9-d8dc-439f-9a3b-c772bf4a311c" providerId="ADAL" clId="{1FE71F4D-2AFD-4838-AD3C-62D890D2AB41}" dt="2023-01-31T01:18:45.639" v="24979" actId="1076"/>
        <pc:sldMkLst>
          <pc:docMk/>
          <pc:sldMk cId="1886976898" sldId="721"/>
        </pc:sldMkLst>
      </pc:sldChg>
      <pc:sldChg chg="addSp modSp add mod modClrScheme chgLayout">
        <pc:chgData name="Matthieu De Mari" userId="dfb708c9-d8dc-439f-9a3b-c772bf4a311c" providerId="ADAL" clId="{1FE71F4D-2AFD-4838-AD3C-62D890D2AB41}" dt="2023-01-31T01:31:14.010" v="26420" actId="14100"/>
        <pc:sldMkLst>
          <pc:docMk/>
          <pc:sldMk cId="3843422896" sldId="722"/>
        </pc:sldMkLst>
      </pc:sldChg>
      <pc:sldChg chg="addSp modSp add del mod modClrScheme chgLayout">
        <pc:chgData name="Matthieu De Mari" userId="dfb708c9-d8dc-439f-9a3b-c772bf4a311c" providerId="ADAL" clId="{1FE71F4D-2AFD-4838-AD3C-62D890D2AB41}" dt="2023-01-31T01:25:40.369" v="25793" actId="47"/>
        <pc:sldMkLst>
          <pc:docMk/>
          <pc:sldMk cId="912697737" sldId="723"/>
        </pc:sldMkLst>
      </pc:sldChg>
      <pc:sldChg chg="addSp delSp modSp add mod">
        <pc:chgData name="Matthieu De Mari" userId="dfb708c9-d8dc-439f-9a3b-c772bf4a311c" providerId="ADAL" clId="{1FE71F4D-2AFD-4838-AD3C-62D890D2AB41}" dt="2023-01-31T01:30:04.656" v="26336" actId="5793"/>
        <pc:sldMkLst>
          <pc:docMk/>
          <pc:sldMk cId="2377570908" sldId="724"/>
        </pc:sldMkLst>
      </pc:sldChg>
      <pc:sldChg chg="addSp delSp modSp add mod modClrScheme chgLayout">
        <pc:chgData name="Matthieu De Mari" userId="dfb708c9-d8dc-439f-9a3b-c772bf4a311c" providerId="ADAL" clId="{1FE71F4D-2AFD-4838-AD3C-62D890D2AB41}" dt="2023-01-31T01:33:56.801" v="26692" actId="14100"/>
        <pc:sldMkLst>
          <pc:docMk/>
          <pc:sldMk cId="1528440173" sldId="725"/>
        </pc:sldMkLst>
      </pc:sldChg>
      <pc:sldChg chg="addSp delSp modSp add mod modClrScheme chgLayout">
        <pc:chgData name="Matthieu De Mari" userId="dfb708c9-d8dc-439f-9a3b-c772bf4a311c" providerId="ADAL" clId="{1FE71F4D-2AFD-4838-AD3C-62D890D2AB41}" dt="2023-01-31T01:35:47.963" v="26880" actId="1076"/>
        <pc:sldMkLst>
          <pc:docMk/>
          <pc:sldMk cId="2673247620" sldId="726"/>
        </pc:sldMkLst>
      </pc:sldChg>
      <pc:sldChg chg="addSp delSp modSp add mod">
        <pc:chgData name="Matthieu De Mari" userId="dfb708c9-d8dc-439f-9a3b-c772bf4a311c" providerId="ADAL" clId="{1FE71F4D-2AFD-4838-AD3C-62D890D2AB41}" dt="2023-01-31T01:39:27.085" v="27376" actId="20577"/>
        <pc:sldMkLst>
          <pc:docMk/>
          <pc:sldMk cId="2566220271" sldId="727"/>
        </pc:sldMkLst>
      </pc:sldChg>
      <pc:sldChg chg="modSp add mod ord">
        <pc:chgData name="Matthieu De Mari" userId="dfb708c9-d8dc-439f-9a3b-c772bf4a311c" providerId="ADAL" clId="{1FE71F4D-2AFD-4838-AD3C-62D890D2AB41}" dt="2023-01-31T01:42:52.260" v="27826"/>
        <pc:sldMkLst>
          <pc:docMk/>
          <pc:sldMk cId="4081201707" sldId="728"/>
        </pc:sldMkLst>
      </pc:sldChg>
      <pc:sldChg chg="addSp delSp modSp add mod">
        <pc:chgData name="Matthieu De Mari" userId="dfb708c9-d8dc-439f-9a3b-c772bf4a311c" providerId="ADAL" clId="{1FE71F4D-2AFD-4838-AD3C-62D890D2AB41}" dt="2023-01-31T01:46:37.040" v="28261" actId="207"/>
        <pc:sldMkLst>
          <pc:docMk/>
          <pc:sldMk cId="2839984274" sldId="729"/>
        </pc:sldMkLst>
      </pc:sldChg>
      <pc:sldChg chg="addSp delSp modSp add mod">
        <pc:chgData name="Matthieu De Mari" userId="dfb708c9-d8dc-439f-9a3b-c772bf4a311c" providerId="ADAL" clId="{1FE71F4D-2AFD-4838-AD3C-62D890D2AB41}" dt="2023-01-31T01:49:21.717" v="28387" actId="1036"/>
        <pc:sldMkLst>
          <pc:docMk/>
          <pc:sldMk cId="2917244812" sldId="730"/>
        </pc:sldMkLst>
      </pc:sldChg>
      <pc:sldChg chg="addSp delSp modSp add mod">
        <pc:chgData name="Matthieu De Mari" userId="dfb708c9-d8dc-439f-9a3b-c772bf4a311c" providerId="ADAL" clId="{1FE71F4D-2AFD-4838-AD3C-62D890D2AB41}" dt="2023-01-31T01:49:57.640" v="28389" actId="1076"/>
        <pc:sldMkLst>
          <pc:docMk/>
          <pc:sldMk cId="120187793" sldId="731"/>
        </pc:sldMkLst>
      </pc:sldChg>
      <pc:sldChg chg="delSp modSp add mod">
        <pc:chgData name="Matthieu De Mari" userId="dfb708c9-d8dc-439f-9a3b-c772bf4a311c" providerId="ADAL" clId="{1FE71F4D-2AFD-4838-AD3C-62D890D2AB41}" dt="2023-01-31T01:55:03.156" v="28740" actId="20577"/>
        <pc:sldMkLst>
          <pc:docMk/>
          <pc:sldMk cId="2296605209" sldId="732"/>
        </pc:sldMkLst>
      </pc:sldChg>
      <pc:sldChg chg="addSp delSp modSp add mod">
        <pc:chgData name="Matthieu De Mari" userId="dfb708c9-d8dc-439f-9a3b-c772bf4a311c" providerId="ADAL" clId="{1FE71F4D-2AFD-4838-AD3C-62D890D2AB41}" dt="2023-01-31T01:55:37.526" v="28753" actId="1076"/>
        <pc:sldMkLst>
          <pc:docMk/>
          <pc:sldMk cId="3236866676" sldId="733"/>
        </pc:sldMkLst>
      </pc:sldChg>
      <pc:sldChg chg="addSp delSp modSp add mod">
        <pc:chgData name="Matthieu De Mari" userId="dfb708c9-d8dc-439f-9a3b-c772bf4a311c" providerId="ADAL" clId="{1FE71F4D-2AFD-4838-AD3C-62D890D2AB41}" dt="2023-01-31T01:57:59.956" v="28759" actId="1076"/>
        <pc:sldMkLst>
          <pc:docMk/>
          <pc:sldMk cId="2129779940" sldId="73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06/02/2025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F365-F842-4E76-AC24-5BC5382A082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8817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06/02/2025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06/02/2025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06/02/2025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06/02/2025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06/02/2025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06/02/2025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06/02/2025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06/02/2025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06/02/2025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06/02/2025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06/02/2025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06/02/2025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04F79-603A-6F7A-93E7-C9CABA0FF30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872183-7F29-FB0F-D3D7-53204406A33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hyperparameter-optimization-with-random-search-and-grid-search/" TargetMode="External"/><Relationship Id="rId2" Type="http://schemas.openxmlformats.org/officeDocument/2006/relationships/hyperlink" Target="https://towardsdatascience.com/7-hyperparameter-optimization-techniques-every-data-scientist-should-know-12cdebe713d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ts.stackexchange.com/questions/181/how-to-choose-the-number-of-hidden-layers-and-nodes-in-a-feedforward-neural-netw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W2-S3 Neural Networks, Initializers, Optimizers and other Good Practices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As such, it would be a good idea to have </a:t>
            </a:r>
            <a:r>
              <a:rPr lang="en-GB" b="1" dirty="0"/>
              <a:t>some</a:t>
            </a:r>
            <a:r>
              <a:rPr lang="en-GB" dirty="0"/>
              <a:t> </a:t>
            </a:r>
            <a:r>
              <a:rPr lang="en-GB" b="1" dirty="0"/>
              <a:t>more interpretable performance metrics on the side</a:t>
            </a:r>
            <a:r>
              <a:rPr lang="en-GB" dirty="0"/>
              <a:t>, such as the accuracy for instance, to display along with the loss function during training.</a:t>
            </a:r>
          </a:p>
          <a:p>
            <a:pPr marL="0" indent="0">
              <a:buNone/>
            </a:pPr>
            <a:r>
              <a:rPr lang="en-GB" dirty="0"/>
              <a:t>This could confirm that the model succeeds at the task (or not).</a:t>
            </a:r>
          </a:p>
          <a:p>
            <a:pPr marL="0" indent="0">
              <a:buNone/>
            </a:pPr>
            <a:r>
              <a:rPr lang="en-GB" b="1" dirty="0"/>
              <a:t>3. During training we will update the accuracy of the model, appending to list, and displaying them during training along with loss.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079C9D-8EF8-2D5B-7382-55FCE3171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60" y="4854362"/>
            <a:ext cx="10615087" cy="15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91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As such, it would be a good idea to have </a:t>
            </a:r>
            <a:r>
              <a:rPr lang="en-GB" b="1" dirty="0"/>
              <a:t>some</a:t>
            </a:r>
            <a:r>
              <a:rPr lang="en-GB" dirty="0"/>
              <a:t> </a:t>
            </a:r>
            <a:r>
              <a:rPr lang="en-GB" b="1" dirty="0"/>
              <a:t>more interpretable performance metrics on the side</a:t>
            </a:r>
            <a:r>
              <a:rPr lang="en-GB" dirty="0"/>
              <a:t>, such as the accuracy for instance, to display along with the loss function during training.</a:t>
            </a:r>
          </a:p>
          <a:p>
            <a:pPr marL="0" indent="0">
              <a:buNone/>
            </a:pPr>
            <a:r>
              <a:rPr lang="en-GB" dirty="0"/>
              <a:t>This could confirm that the model succeeds at the task (or not).</a:t>
            </a:r>
          </a:p>
          <a:p>
            <a:pPr marL="0" indent="0">
              <a:buNone/>
            </a:pPr>
            <a:r>
              <a:rPr lang="en-GB" b="1" dirty="0"/>
              <a:t>4. Finally, amend our performance curves to show evolution of accuracy over the training iterations.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FF7029-43C4-21B4-3400-283B786D8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571" y="5097509"/>
            <a:ext cx="10141517" cy="147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20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493737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When the model is trained, we can see the evolution of the accuracy performance metric.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dirty="0"/>
              <a:t>This accuracy score is a more interpretable metric for humans.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Here, it shows that the model accuracy increases and approaches 100%, which is a (very) good sign.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7AF9B-A891-01FC-551F-C9477D886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569" y="1770093"/>
            <a:ext cx="6228491" cy="508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85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And of course, additional metrics means additional training curves.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40EFBF-8578-A5F3-4010-B316A15A4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146" y="2470675"/>
            <a:ext cx="9071708" cy="43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72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Good practice #2: Using a </a:t>
            </a:r>
            <a:r>
              <a:rPr lang="en-GB" b="1" dirty="0">
                <a:solidFill>
                  <a:srgbClr val="00B050"/>
                </a:solidFill>
              </a:rPr>
              <a:t>train-test-validation split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If you allow the model to train, you will most likely realize that the accuracy reaches 100% (or close to 100% after a few iterations).</a:t>
            </a:r>
          </a:p>
          <a:p>
            <a:pPr marL="0" indent="0">
              <a:buNone/>
            </a:pPr>
            <a:r>
              <a:rPr lang="en-GB" dirty="0"/>
              <a:t>The loss could, however, be minimized even further.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raises a few questions:</a:t>
            </a:r>
          </a:p>
          <a:p>
            <a:pPr marL="0" indent="0">
              <a:buNone/>
            </a:pPr>
            <a:r>
              <a:rPr lang="en-GB" b="1" dirty="0"/>
              <a:t>- Should we have stopped when the accuracy was already 100%?</a:t>
            </a:r>
          </a:p>
          <a:p>
            <a:pPr marL="0" indent="0">
              <a:buNone/>
            </a:pPr>
            <a:r>
              <a:rPr lang="en-GB" b="1" dirty="0"/>
              <a:t>- Are we at risk of overfitting by pursuing the training in an attempt to minimize the loss even more, even though it will not improve the accuracy further?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1519552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SG" dirty="0"/>
              <a:t>While it is true that we are using the minimization of the loss function to train our model and decide on its parameters...</a:t>
            </a:r>
          </a:p>
          <a:p>
            <a:pPr marL="0" indent="0">
              <a:buNone/>
            </a:pPr>
            <a:r>
              <a:rPr lang="en-SG" b="1" dirty="0">
                <a:solidFill>
                  <a:srgbClr val="FF0000"/>
                </a:solidFill>
              </a:rPr>
              <a:t>Our ultimate objective was </a:t>
            </a:r>
            <a:r>
              <a:rPr lang="en-SG" b="1" u="sng" dirty="0">
                <a:solidFill>
                  <a:srgbClr val="FF0000"/>
                </a:solidFill>
              </a:rPr>
              <a:t>NEVER</a:t>
            </a:r>
            <a:r>
              <a:rPr lang="en-SG" b="1" dirty="0">
                <a:solidFill>
                  <a:srgbClr val="FF0000"/>
                </a:solidFill>
              </a:rPr>
              <a:t> to minimize the </a:t>
            </a:r>
            <a:r>
              <a:rPr lang="en-SG" b="1" u="sng" dirty="0">
                <a:solidFill>
                  <a:srgbClr val="FF0000"/>
                </a:solidFill>
              </a:rPr>
              <a:t>training</a:t>
            </a:r>
            <a:r>
              <a:rPr lang="en-SG" b="1" dirty="0">
                <a:solidFill>
                  <a:srgbClr val="FF0000"/>
                </a:solidFill>
              </a:rPr>
              <a:t> loss function (or maximize the accuracy we obtain on </a:t>
            </a:r>
            <a:r>
              <a:rPr lang="en-SG" b="1" u="sng" dirty="0">
                <a:solidFill>
                  <a:srgbClr val="FF0000"/>
                </a:solidFill>
              </a:rPr>
              <a:t>training</a:t>
            </a:r>
            <a:r>
              <a:rPr lang="en-SG" b="1" dirty="0">
                <a:solidFill>
                  <a:srgbClr val="FF0000"/>
                </a:solidFill>
              </a:rPr>
              <a:t> samples).</a:t>
            </a:r>
            <a:endParaRPr lang="en-SG" dirty="0"/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Our objective is and always has been </a:t>
            </a:r>
            <a:r>
              <a:rPr lang="en-SG" b="1" u="sng" dirty="0">
                <a:solidFill>
                  <a:srgbClr val="7030A0"/>
                </a:solidFill>
              </a:rPr>
              <a:t>generalization</a:t>
            </a:r>
            <a:r>
              <a:rPr lang="en-SG" dirty="0"/>
              <a:t>, that is training a model that will </a:t>
            </a:r>
            <a:r>
              <a:rPr lang="en-SG" b="1" dirty="0"/>
              <a:t>generalize well to </a:t>
            </a:r>
            <a:r>
              <a:rPr lang="en-SG" b="1" u="sng" dirty="0"/>
              <a:t>unseen</a:t>
            </a:r>
            <a:r>
              <a:rPr lang="en-SG" b="1" dirty="0"/>
              <a:t> data</a:t>
            </a:r>
            <a:r>
              <a:rPr lang="en-SG" dirty="0"/>
              <a:t>. 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This was the rationale for using a </a:t>
            </a:r>
            <a:r>
              <a:rPr lang="en-SG" b="1" dirty="0"/>
              <a:t>train-test split </a:t>
            </a:r>
            <a:r>
              <a:rPr lang="en-SG" dirty="0"/>
              <a:t>earlier.</a:t>
            </a:r>
          </a:p>
        </p:txBody>
      </p:sp>
    </p:spTree>
    <p:extLst>
      <p:ext uri="{BB962C8B-B14F-4D97-AF65-F5344CB8AC3E}">
        <p14:creationId xmlns:p14="http://schemas.microsoft.com/office/powerpoint/2010/main" val="4160337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Week 1, we introduced the concept of </a:t>
            </a:r>
            <a:r>
              <a:rPr lang="en-GB" b="1" dirty="0">
                <a:solidFill>
                  <a:srgbClr val="7030A0"/>
                </a:solidFill>
              </a:rPr>
              <a:t>generalization</a:t>
            </a:r>
            <a:r>
              <a:rPr lang="en-GB" dirty="0"/>
              <a:t> and discussed how it is common practice </a:t>
            </a:r>
            <a:r>
              <a:rPr lang="en-GB" b="1" dirty="0"/>
              <a:t>not to evaluate the performance of the model on the same samples that have been used for training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led us to define two sets, called </a:t>
            </a:r>
            <a:r>
              <a:rPr lang="en-GB" b="1" dirty="0"/>
              <a:t>train</a:t>
            </a:r>
            <a:r>
              <a:rPr lang="en-GB" dirty="0"/>
              <a:t> and </a:t>
            </a:r>
            <a:r>
              <a:rPr lang="en-GB" b="1" dirty="0"/>
              <a:t>test</a:t>
            </a:r>
            <a:r>
              <a:rPr lang="en-GB" dirty="0"/>
              <a:t> sets, and we would: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Use the </a:t>
            </a:r>
            <a:r>
              <a:rPr lang="en-GB" b="1" dirty="0"/>
              <a:t>train</a:t>
            </a:r>
            <a:r>
              <a:rPr lang="en-GB" dirty="0"/>
              <a:t> samples in the </a:t>
            </a:r>
            <a:r>
              <a:rPr lang="en-GB" b="1" dirty="0"/>
              <a:t>backpropagation/training</a:t>
            </a:r>
            <a:r>
              <a:rPr lang="en-GB" dirty="0"/>
              <a:t> procedure,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And use the </a:t>
            </a:r>
            <a:r>
              <a:rPr lang="en-GB" b="1" dirty="0"/>
              <a:t>test</a:t>
            </a:r>
            <a:r>
              <a:rPr lang="en-GB" dirty="0"/>
              <a:t> samples to </a:t>
            </a:r>
            <a:r>
              <a:rPr lang="en-GB" b="1" dirty="0"/>
              <a:t>objectively</a:t>
            </a:r>
            <a:r>
              <a:rPr lang="en-GB" dirty="0"/>
              <a:t> </a:t>
            </a:r>
            <a:r>
              <a:rPr lang="en-GB" b="1" dirty="0"/>
              <a:t>evaluate</a:t>
            </a:r>
            <a:r>
              <a:rPr lang="en-GB" dirty="0"/>
              <a:t> </a:t>
            </a:r>
            <a:r>
              <a:rPr lang="en-GB" b="1" dirty="0"/>
              <a:t>the</a:t>
            </a:r>
            <a:r>
              <a:rPr lang="en-GB" dirty="0"/>
              <a:t> </a:t>
            </a:r>
            <a:r>
              <a:rPr lang="en-GB" b="1" dirty="0"/>
              <a:t>model</a:t>
            </a:r>
            <a:r>
              <a:rPr lang="en-GB" dirty="0"/>
              <a:t> and assess if it is able to </a:t>
            </a:r>
            <a:r>
              <a:rPr lang="en-GB" b="1" dirty="0"/>
              <a:t>generalize</a:t>
            </a:r>
            <a:r>
              <a:rPr lang="en-GB" dirty="0"/>
              <a:t> well or not.</a:t>
            </a:r>
          </a:p>
          <a:p>
            <a:pPr marL="0" indent="0">
              <a:buNone/>
            </a:pPr>
            <a:r>
              <a:rPr lang="en-GB" dirty="0"/>
              <a:t>We will push it one step further, by introducing the concept of </a:t>
            </a:r>
            <a:r>
              <a:rPr lang="en-GB" b="1" dirty="0"/>
              <a:t>train, test and </a:t>
            </a:r>
            <a:r>
              <a:rPr lang="en-GB" b="1" dirty="0">
                <a:solidFill>
                  <a:srgbClr val="00B050"/>
                </a:solidFill>
              </a:rPr>
              <a:t>validation</a:t>
            </a:r>
            <a:r>
              <a:rPr lang="en-GB" b="1" dirty="0"/>
              <a:t> samples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76219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Good practice #2: Using a </a:t>
            </a:r>
            <a:r>
              <a:rPr lang="en-GB" b="1" dirty="0">
                <a:solidFill>
                  <a:srgbClr val="00B050"/>
                </a:solidFill>
              </a:rPr>
              <a:t>train-test-validation split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SG" dirty="0"/>
              <a:t>During the data preparation procedure, we will now split the data in three sets:</a:t>
            </a:r>
          </a:p>
          <a:p>
            <a:r>
              <a:rPr lang="en-SG" b="1" dirty="0">
                <a:solidFill>
                  <a:schemeClr val="accent2"/>
                </a:solidFill>
              </a:rPr>
              <a:t>Training</a:t>
            </a:r>
            <a:r>
              <a:rPr lang="en-SG" dirty="0"/>
              <a:t> samples</a:t>
            </a:r>
          </a:p>
          <a:p>
            <a:r>
              <a:rPr lang="en-SG" b="1" dirty="0">
                <a:solidFill>
                  <a:srgbClr val="0070C0"/>
                </a:solidFill>
              </a:rPr>
              <a:t>Validation</a:t>
            </a:r>
            <a:r>
              <a:rPr lang="en-SG" dirty="0"/>
              <a:t> samples</a:t>
            </a:r>
          </a:p>
          <a:p>
            <a:r>
              <a:rPr lang="en-SG" b="1" dirty="0">
                <a:solidFill>
                  <a:srgbClr val="7030A0"/>
                </a:solidFill>
              </a:rPr>
              <a:t>Test</a:t>
            </a:r>
            <a:r>
              <a:rPr lang="en-SG" dirty="0"/>
              <a:t> samples.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A1EF0B-B237-224B-4939-A0F69A767A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>
                <a:solidFill>
                  <a:schemeClr val="accent2"/>
                </a:solidFill>
              </a:rPr>
              <a:t>training</a:t>
            </a:r>
            <a:r>
              <a:rPr lang="en-GB" dirty="0"/>
              <a:t> </a:t>
            </a:r>
            <a:r>
              <a:rPr lang="en-GB" b="1" dirty="0">
                <a:solidFill>
                  <a:schemeClr val="accent2"/>
                </a:solidFill>
              </a:rPr>
              <a:t>set</a:t>
            </a:r>
            <a:r>
              <a:rPr lang="en-GB" dirty="0"/>
              <a:t> is used to train the machine learning model.</a:t>
            </a:r>
          </a:p>
          <a:p>
            <a:r>
              <a:rPr lang="en-GB" dirty="0"/>
              <a:t>The model is presented with many examples from the training set, and the model "learns" to make good predictions based on those examples.</a:t>
            </a:r>
          </a:p>
          <a:p>
            <a:r>
              <a:rPr lang="en-GB" dirty="0"/>
              <a:t>For the training procedure to be efficient, </a:t>
            </a:r>
            <a:r>
              <a:rPr lang="en-GB" b="1" dirty="0"/>
              <a:t>most samples from the dataset should go into the </a:t>
            </a:r>
            <a:r>
              <a:rPr lang="en-GB" b="1" dirty="0">
                <a:solidFill>
                  <a:schemeClr val="accent2"/>
                </a:solidFill>
              </a:rPr>
              <a:t>training</a:t>
            </a:r>
            <a:r>
              <a:rPr lang="en-GB" b="1" dirty="0"/>
              <a:t> </a:t>
            </a:r>
            <a:r>
              <a:rPr lang="en-GB" b="1" dirty="0">
                <a:solidFill>
                  <a:schemeClr val="accent2"/>
                </a:solidFill>
              </a:rPr>
              <a:t>set</a:t>
            </a:r>
            <a:r>
              <a:rPr lang="en-GB" dirty="0"/>
              <a:t>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72492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929257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u="sng" dirty="0"/>
              <a:t>After each iteration of training</a:t>
            </a:r>
            <a:r>
              <a:rPr lang="en-GB" dirty="0"/>
              <a:t>, the model is tested on the </a:t>
            </a:r>
            <a:r>
              <a:rPr lang="en-GB" b="1" dirty="0">
                <a:solidFill>
                  <a:srgbClr val="0070C0"/>
                </a:solidFill>
              </a:rPr>
              <a:t>validation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set</a:t>
            </a:r>
            <a:r>
              <a:rPr lang="en-GB" dirty="0"/>
              <a:t> to </a:t>
            </a:r>
            <a:r>
              <a:rPr lang="en-GB" b="1" dirty="0"/>
              <a:t>assess the performance of the model </a:t>
            </a:r>
            <a:r>
              <a:rPr lang="en-GB" dirty="0"/>
              <a:t>and see </a:t>
            </a:r>
            <a:r>
              <a:rPr lang="en-GB" b="1" dirty="0"/>
              <a:t>how well it would generalize to unseen data</a:t>
            </a:r>
            <a:r>
              <a:rPr lang="en-GB" dirty="0"/>
              <a:t>.</a:t>
            </a:r>
          </a:p>
          <a:p>
            <a:r>
              <a:rPr lang="en-GB" dirty="0"/>
              <a:t>We will use it to </a:t>
            </a:r>
            <a:r>
              <a:rPr lang="en-GB" b="1" dirty="0"/>
              <a:t>spot underfitting and overfitting</a:t>
            </a:r>
            <a:r>
              <a:rPr lang="en-GB" dirty="0"/>
              <a:t> in training.</a:t>
            </a:r>
          </a:p>
          <a:p>
            <a:r>
              <a:rPr lang="en-GB" dirty="0"/>
              <a:t>The </a:t>
            </a:r>
            <a:r>
              <a:rPr lang="en-GB" b="1" dirty="0">
                <a:solidFill>
                  <a:srgbClr val="0070C0"/>
                </a:solidFill>
              </a:rPr>
              <a:t>validation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set</a:t>
            </a:r>
            <a:r>
              <a:rPr lang="en-GB" dirty="0"/>
              <a:t> requires less samples than the </a:t>
            </a:r>
            <a:r>
              <a:rPr lang="en-GB" b="1" dirty="0">
                <a:solidFill>
                  <a:schemeClr val="accent2"/>
                </a:solidFill>
              </a:rPr>
              <a:t>training</a:t>
            </a:r>
            <a:r>
              <a:rPr lang="en-GB" dirty="0"/>
              <a:t> </a:t>
            </a:r>
            <a:r>
              <a:rPr lang="en-GB" b="1" dirty="0">
                <a:solidFill>
                  <a:schemeClr val="accent2"/>
                </a:solidFill>
              </a:rPr>
              <a:t>set</a:t>
            </a:r>
            <a:r>
              <a:rPr lang="en-GB" dirty="0"/>
              <a:t>. </a:t>
            </a:r>
          </a:p>
          <a:p>
            <a:r>
              <a:rPr lang="en-GB" dirty="0"/>
              <a:t>The </a:t>
            </a:r>
            <a:r>
              <a:rPr lang="en-GB" b="1" dirty="0">
                <a:solidFill>
                  <a:srgbClr val="0070C0"/>
                </a:solidFill>
              </a:rPr>
              <a:t>validation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set</a:t>
            </a:r>
            <a:r>
              <a:rPr lang="en-GB" dirty="0"/>
              <a:t> will also be used to </a:t>
            </a:r>
            <a:r>
              <a:rPr lang="en-GB" b="1" dirty="0"/>
              <a:t>choose the best hyperparameters </a:t>
            </a:r>
            <a:r>
              <a:rPr lang="en-GB" dirty="0"/>
              <a:t>for training the model (Good Practice #3-4).</a:t>
            </a:r>
          </a:p>
          <a:p>
            <a:r>
              <a:rPr lang="en-GB" dirty="0"/>
              <a:t>The </a:t>
            </a:r>
            <a:r>
              <a:rPr lang="en-GB" b="1" dirty="0">
                <a:solidFill>
                  <a:srgbClr val="0070C0"/>
                </a:solidFill>
              </a:rPr>
              <a:t>validation set </a:t>
            </a:r>
            <a:r>
              <a:rPr lang="en-GB" dirty="0"/>
              <a:t>will also be used to decide on the best model parameters to use after several training rounds (Good Practice #3-4).</a:t>
            </a:r>
          </a:p>
          <a:p>
            <a:pPr marL="0" indent="0">
              <a:buNone/>
            </a:pPr>
            <a:r>
              <a:rPr lang="en-GB" dirty="0"/>
              <a:t>For this reason, it </a:t>
            </a:r>
            <a:r>
              <a:rPr lang="en-GB" b="1" dirty="0"/>
              <a:t>can NOT be used to compute an objective performance metric </a:t>
            </a:r>
            <a:r>
              <a:rPr lang="en-GB" dirty="0"/>
              <a:t>to measure the generalization capabilities of our model.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21582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As before, the </a:t>
            </a:r>
            <a:r>
              <a:rPr lang="en-GB" b="1" dirty="0">
                <a:solidFill>
                  <a:srgbClr val="7030A0"/>
                </a:solidFill>
              </a:rPr>
              <a:t>test</a:t>
            </a:r>
            <a:r>
              <a:rPr lang="en-GB" dirty="0"/>
              <a:t> </a:t>
            </a:r>
            <a:r>
              <a:rPr lang="en-GB" b="1" dirty="0">
                <a:solidFill>
                  <a:srgbClr val="7030A0"/>
                </a:solidFill>
              </a:rPr>
              <a:t>set</a:t>
            </a:r>
            <a:r>
              <a:rPr lang="en-GB" dirty="0"/>
              <a:t> is a set of data that </a:t>
            </a:r>
            <a:r>
              <a:rPr lang="en-GB" b="1" dirty="0"/>
              <a:t>the model has NOT SEEN during the training or validation </a:t>
            </a:r>
            <a:r>
              <a:rPr lang="en-GB" dirty="0"/>
              <a:t>process.</a:t>
            </a:r>
          </a:p>
          <a:p>
            <a:r>
              <a:rPr lang="en-GB" dirty="0"/>
              <a:t>It is used to </a:t>
            </a:r>
            <a:r>
              <a:rPr lang="en-GB" b="1" dirty="0"/>
              <a:t>evaluate the final performance </a:t>
            </a:r>
            <a:r>
              <a:rPr lang="en-GB" dirty="0"/>
              <a:t>of the model </a:t>
            </a:r>
            <a:r>
              <a:rPr lang="en-GB" u="sng" dirty="0"/>
              <a:t>after training is complete</a:t>
            </a:r>
            <a:r>
              <a:rPr lang="en-GB" dirty="0"/>
              <a:t>, hence providing an estimate of </a:t>
            </a:r>
            <a:r>
              <a:rPr lang="en-GB" b="1" dirty="0"/>
              <a:t>how well the model will perform on </a:t>
            </a:r>
            <a:r>
              <a:rPr lang="en-GB" b="1" u="sng" dirty="0"/>
              <a:t>truly unseen data</a:t>
            </a:r>
            <a:r>
              <a:rPr lang="en-GB" b="1" dirty="0"/>
              <a:t> (generalization!)</a:t>
            </a:r>
            <a:r>
              <a:rPr lang="en-GB" dirty="0"/>
              <a:t>.</a:t>
            </a:r>
          </a:p>
          <a:p>
            <a:r>
              <a:rPr lang="en-GB" dirty="0"/>
              <a:t>The </a:t>
            </a:r>
            <a:r>
              <a:rPr lang="en-GB" b="1" dirty="0">
                <a:solidFill>
                  <a:srgbClr val="7030A0"/>
                </a:solidFill>
              </a:rPr>
              <a:t>testing</a:t>
            </a:r>
            <a:r>
              <a:rPr lang="en-GB" dirty="0"/>
              <a:t> </a:t>
            </a:r>
            <a:r>
              <a:rPr lang="en-GB" b="1" dirty="0">
                <a:solidFill>
                  <a:srgbClr val="7030A0"/>
                </a:solidFill>
              </a:rPr>
              <a:t>set</a:t>
            </a:r>
            <a:r>
              <a:rPr lang="en-GB" dirty="0"/>
              <a:t> is usually set to have as many samples as the </a:t>
            </a:r>
            <a:r>
              <a:rPr lang="en-GB" b="1" dirty="0">
                <a:solidFill>
                  <a:srgbClr val="0070C0"/>
                </a:solidFill>
              </a:rPr>
              <a:t>validation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set</a:t>
            </a:r>
            <a:r>
              <a:rPr lang="en-GB" dirty="0"/>
              <a:t>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24935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are the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typical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initializers for trainable parameters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 Neural Networks?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 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What is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symmetry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in a Neural Network and why is it essential to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break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it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with proper initializers?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What is the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exploding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gradient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How to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spot and fix an exploding gradient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What is the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vanishing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gradient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How to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spot and fix a vanishing gradient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Why are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activation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functions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needed in Neural Networks?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What is the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universal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approximation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theorem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u="sng" dirty="0"/>
              <a:t>Question:</a:t>
            </a:r>
            <a:r>
              <a:rPr lang="en-GB" b="1" dirty="0"/>
              <a:t> </a:t>
            </a:r>
            <a:r>
              <a:rPr lang="en-GB" dirty="0"/>
              <a:t>What is considered a good repartition for the </a:t>
            </a:r>
            <a:r>
              <a:rPr lang="en-GB" b="1" dirty="0"/>
              <a:t>train-test-validation</a:t>
            </a:r>
            <a:r>
              <a:rPr lang="en-GB" dirty="0"/>
              <a:t> split?</a:t>
            </a:r>
          </a:p>
          <a:p>
            <a:pPr marL="0" indent="0">
              <a:buNone/>
            </a:pPr>
            <a:r>
              <a:rPr lang="en-GB" dirty="0"/>
              <a:t>The core idea is that:</a:t>
            </a:r>
          </a:p>
          <a:p>
            <a:pPr marL="514350" indent="-514350">
              <a:buAutoNum type="arabicPeriod"/>
            </a:pPr>
            <a:r>
              <a:rPr lang="en-GB" b="1" dirty="0"/>
              <a:t>We want as many samples as possible in the </a:t>
            </a:r>
            <a:r>
              <a:rPr lang="en-GB" b="1" dirty="0">
                <a:solidFill>
                  <a:schemeClr val="accent2"/>
                </a:solidFill>
              </a:rPr>
              <a:t>training</a:t>
            </a:r>
            <a:r>
              <a:rPr lang="en-GB" b="1" dirty="0"/>
              <a:t> </a:t>
            </a:r>
            <a:r>
              <a:rPr lang="en-GB" b="1" dirty="0">
                <a:solidFill>
                  <a:schemeClr val="accent2"/>
                </a:solidFill>
              </a:rPr>
              <a:t>set</a:t>
            </a:r>
            <a:r>
              <a:rPr lang="en-GB" b="1" dirty="0"/>
              <a:t>, </a:t>
            </a:r>
            <a:r>
              <a:rPr lang="en-GB" dirty="0"/>
              <a:t>as this helps training of the model.</a:t>
            </a:r>
          </a:p>
          <a:p>
            <a:pPr marL="514350" indent="-514350">
              <a:buAutoNum type="arabicPeriod"/>
            </a:pPr>
            <a:r>
              <a:rPr lang="en-GB" b="1" dirty="0"/>
              <a:t>We want enough samples in </a:t>
            </a:r>
            <a:r>
              <a:rPr lang="en-GB" b="1" dirty="0">
                <a:solidFill>
                  <a:srgbClr val="0070C0"/>
                </a:solidFill>
              </a:rPr>
              <a:t>validation</a:t>
            </a:r>
            <a:r>
              <a:rPr lang="en-GB" b="1" dirty="0"/>
              <a:t>/</a:t>
            </a:r>
            <a:r>
              <a:rPr lang="en-GB" b="1" dirty="0">
                <a:solidFill>
                  <a:srgbClr val="7030A0"/>
                </a:solidFill>
              </a:rPr>
              <a:t>test </a:t>
            </a:r>
            <a:r>
              <a:rPr lang="en-GB" b="1" dirty="0"/>
              <a:t>sets, </a:t>
            </a:r>
            <a:r>
              <a:rPr lang="en-GB" dirty="0"/>
              <a:t>to ensure diversity and that the </a:t>
            </a:r>
            <a:r>
              <a:rPr lang="en-GB" b="1" dirty="0">
                <a:solidFill>
                  <a:srgbClr val="00B050"/>
                </a:solidFill>
              </a:rPr>
              <a:t>law of large numbers </a:t>
            </a:r>
            <a:r>
              <a:rPr lang="en-GB" dirty="0"/>
              <a:t>applies</a:t>
            </a:r>
            <a:r>
              <a:rPr lang="en-GB" b="1" dirty="0"/>
              <a:t>.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b="1" dirty="0"/>
              <a:t>Reminder from the past (</a:t>
            </a:r>
            <a:r>
              <a:rPr lang="en-SG" b="1" dirty="0">
                <a:solidFill>
                  <a:srgbClr val="00B050"/>
                </a:solidFill>
              </a:rPr>
              <a:t>Law</a:t>
            </a:r>
            <a:r>
              <a:rPr lang="en-SG" b="1" dirty="0"/>
              <a:t> </a:t>
            </a:r>
            <a:r>
              <a:rPr lang="en-SG" b="1" dirty="0">
                <a:solidFill>
                  <a:srgbClr val="00B050"/>
                </a:solidFill>
              </a:rPr>
              <a:t>of</a:t>
            </a:r>
            <a:r>
              <a:rPr lang="en-SG" b="1" dirty="0"/>
              <a:t> </a:t>
            </a:r>
            <a:r>
              <a:rPr lang="en-SG" b="1" dirty="0">
                <a:solidFill>
                  <a:srgbClr val="00B050"/>
                </a:solidFill>
              </a:rPr>
              <a:t>large</a:t>
            </a:r>
            <a:r>
              <a:rPr lang="en-SG" b="1" dirty="0"/>
              <a:t> </a:t>
            </a:r>
            <a:r>
              <a:rPr lang="en-SG" b="1" dirty="0">
                <a:solidFill>
                  <a:srgbClr val="00B050"/>
                </a:solidFill>
              </a:rPr>
              <a:t>numbers</a:t>
            </a:r>
            <a:r>
              <a:rPr lang="en-SG" b="1" dirty="0"/>
              <a:t>): </a:t>
            </a:r>
            <a:r>
              <a:rPr lang="en-SG" dirty="0"/>
              <a:t>When calculating a mean/average metric, like MSE, we need enough samples so that the empirical approximation matches closely the theoretical value.</a:t>
            </a:r>
          </a:p>
        </p:txBody>
      </p:sp>
    </p:spTree>
    <p:extLst>
      <p:ext uri="{BB962C8B-B14F-4D97-AF65-F5344CB8AC3E}">
        <p14:creationId xmlns:p14="http://schemas.microsoft.com/office/powerpoint/2010/main" val="3957896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3CA20-FD68-BCFD-A748-1DE206D1241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u="sng" dirty="0"/>
                  <a:t>Question:</a:t>
                </a:r>
                <a:r>
                  <a:rPr lang="en-GB" b="1" dirty="0"/>
                  <a:t> </a:t>
                </a:r>
                <a:r>
                  <a:rPr lang="en-GB" dirty="0"/>
                  <a:t>What is considered a good repartition for the t</a:t>
                </a:r>
                <a:r>
                  <a:rPr lang="en-GB" b="1" dirty="0"/>
                  <a:t>rain-test-validation</a:t>
                </a:r>
                <a:r>
                  <a:rPr lang="en-GB" dirty="0"/>
                  <a:t> split?</a:t>
                </a:r>
              </a:p>
              <a:p>
                <a:pPr marL="0" indent="0">
                  <a:buNone/>
                </a:pPr>
                <a:r>
                  <a:rPr lang="en-GB" dirty="0"/>
                  <a:t>Following the two ideas from earlier.</a:t>
                </a:r>
              </a:p>
              <a:p>
                <a:pPr marL="0" indent="0">
                  <a:buNone/>
                </a:pPr>
                <a:r>
                  <a:rPr lang="en-GB" b="1" dirty="0"/>
                  <a:t>Scenario 1: you have more than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10000 samples (large dataset).</a:t>
                </a:r>
              </a:p>
              <a:p>
                <a:pPr marL="0" indent="0">
                  <a:buNone/>
                </a:pPr>
                <a:r>
                  <a:rPr lang="en-GB" b="1" dirty="0"/>
                  <a:t>Scenario 2: you have less than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10000 samples (small dataset).</a:t>
                </a:r>
                <a:endParaRPr lang="en-SG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3CA20-FD68-BCFD-A748-1DE206D124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14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06B9D64-CDDF-1120-2C4A-F0A846476B9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b="1" dirty="0"/>
                  <a:t>Scenario 1: you have more than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10000 samples (large dataset).</a:t>
                </a:r>
              </a:p>
              <a:p>
                <a:r>
                  <a:rPr lang="en-GB" dirty="0"/>
                  <a:t>Put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</a:t>
                </a:r>
                <a:r>
                  <a:rPr lang="en-GB" dirty="0"/>
                  <a:t> </a:t>
                </a:r>
                <a:r>
                  <a:rPr lang="en-GB" b="1" dirty="0"/>
                  <a:t>samples</a:t>
                </a:r>
                <a:r>
                  <a:rPr lang="en-GB" dirty="0"/>
                  <a:t> in the </a:t>
                </a:r>
                <a:r>
                  <a:rPr lang="en-GB" b="1" dirty="0">
                    <a:solidFill>
                      <a:srgbClr val="0070C0"/>
                    </a:solidFill>
                  </a:rPr>
                  <a:t>validation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70C0"/>
                    </a:solidFill>
                  </a:rPr>
                  <a:t>set</a:t>
                </a:r>
                <a:r>
                  <a:rPr lang="en-GB" dirty="0"/>
                  <a:t>. And put another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</a:t>
                </a:r>
                <a:r>
                  <a:rPr lang="en-GB" dirty="0"/>
                  <a:t> </a:t>
                </a:r>
                <a:r>
                  <a:rPr lang="en-GB" b="1" dirty="0"/>
                  <a:t>samples</a:t>
                </a:r>
                <a:r>
                  <a:rPr lang="en-GB" dirty="0"/>
                  <a:t> in the </a:t>
                </a:r>
                <a:r>
                  <a:rPr lang="en-GB" b="1" dirty="0">
                    <a:solidFill>
                      <a:srgbClr val="7030A0"/>
                    </a:solidFill>
                  </a:rPr>
                  <a:t>test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7030A0"/>
                    </a:solidFill>
                  </a:rPr>
                  <a:t>set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(Having 1000 samples should be enough for law of large numbers to apply).</a:t>
                </a:r>
              </a:p>
              <a:p>
                <a:r>
                  <a:rPr lang="en-GB" dirty="0"/>
                  <a:t>Put </a:t>
                </a:r>
                <a:r>
                  <a:rPr lang="en-GB" b="1" dirty="0"/>
                  <a:t>the</a:t>
                </a:r>
                <a:r>
                  <a:rPr lang="en-GB" dirty="0"/>
                  <a:t> </a:t>
                </a:r>
                <a:r>
                  <a:rPr lang="en-GB" b="1" dirty="0"/>
                  <a:t>rest</a:t>
                </a:r>
                <a:r>
                  <a:rPr lang="en-GB" dirty="0"/>
                  <a:t> in </a:t>
                </a:r>
                <a:r>
                  <a:rPr lang="en-GB" b="1" dirty="0">
                    <a:solidFill>
                      <a:schemeClr val="accent2"/>
                    </a:solidFill>
                  </a:rPr>
                  <a:t>training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chemeClr val="accent2"/>
                    </a:solidFill>
                  </a:rPr>
                  <a:t>set</a:t>
                </a:r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06B9D64-CDDF-1120-2C4A-F0A846476B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2241" r="-258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2592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3CA20-FD68-BCFD-A748-1DE206D1241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u="sng" dirty="0"/>
                  <a:t>Question:</a:t>
                </a:r>
                <a:r>
                  <a:rPr lang="en-GB" b="1" dirty="0"/>
                  <a:t> </a:t>
                </a:r>
                <a:r>
                  <a:rPr lang="en-GB" dirty="0"/>
                  <a:t>What is considered a good repartition for the </a:t>
                </a:r>
                <a:r>
                  <a:rPr lang="en-GB" b="1" dirty="0"/>
                  <a:t>train-test-validation</a:t>
                </a:r>
                <a:r>
                  <a:rPr lang="en-GB" dirty="0"/>
                  <a:t> split?</a:t>
                </a:r>
              </a:p>
              <a:p>
                <a:pPr marL="0" indent="0">
                  <a:buNone/>
                </a:pPr>
                <a:r>
                  <a:rPr lang="en-GB" dirty="0"/>
                  <a:t>Following the two ideas from earlier.</a:t>
                </a:r>
              </a:p>
              <a:p>
                <a:pPr marL="0" indent="0">
                  <a:buNone/>
                </a:pPr>
                <a:r>
                  <a:rPr lang="en-GB" b="1" dirty="0"/>
                  <a:t>Scenario 1: you have more than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10000 samples (large dataset).</a:t>
                </a:r>
              </a:p>
              <a:p>
                <a:pPr marL="0" indent="0">
                  <a:buNone/>
                </a:pPr>
                <a:r>
                  <a:rPr lang="en-GB" b="1" dirty="0"/>
                  <a:t>Scenario 2: you have less than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10000 samples (small dataset).</a:t>
                </a:r>
                <a:endParaRPr lang="en-SG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3CA20-FD68-BCFD-A748-1DE206D124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1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06B9D64-CDDF-1120-2C4A-F0A846476B9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Scenario 2: you have less than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10000 samples (small dataset).</a:t>
                </a:r>
                <a:endParaRPr lang="en-SG" b="1" dirty="0"/>
              </a:p>
              <a:p>
                <a:r>
                  <a:rPr lang="en-GB" dirty="0"/>
                  <a:t>Put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10% of</a:t>
                </a:r>
                <a:r>
                  <a:rPr lang="en-GB" dirty="0"/>
                  <a:t> </a:t>
                </a:r>
                <a:r>
                  <a:rPr lang="en-GB" b="1" dirty="0"/>
                  <a:t>samples</a:t>
                </a:r>
                <a:r>
                  <a:rPr lang="en-GB" dirty="0"/>
                  <a:t> in the </a:t>
                </a:r>
                <a:r>
                  <a:rPr lang="en-GB" b="1" dirty="0">
                    <a:solidFill>
                      <a:srgbClr val="0070C0"/>
                    </a:solidFill>
                  </a:rPr>
                  <a:t>validation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70C0"/>
                    </a:solidFill>
                  </a:rPr>
                  <a:t>set</a:t>
                </a:r>
                <a:r>
                  <a:rPr lang="en-GB" dirty="0"/>
                  <a:t>. And put another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10%</a:t>
                </a:r>
                <a:r>
                  <a:rPr lang="en-GB" dirty="0"/>
                  <a:t> in the </a:t>
                </a:r>
                <a:r>
                  <a:rPr lang="en-GB" b="1" dirty="0">
                    <a:solidFill>
                      <a:srgbClr val="7030A0"/>
                    </a:solidFill>
                  </a:rPr>
                  <a:t>test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7030A0"/>
                    </a:solidFill>
                  </a:rPr>
                  <a:t>set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(We might not have enough samples to ensure the law of large numbers applies, but we try our best).</a:t>
                </a:r>
              </a:p>
              <a:p>
                <a:r>
                  <a:rPr lang="en-GB" dirty="0"/>
                  <a:t>Put </a:t>
                </a:r>
                <a:r>
                  <a:rPr lang="en-GB" b="1" dirty="0"/>
                  <a:t>the</a:t>
                </a:r>
                <a:r>
                  <a:rPr lang="en-GB" dirty="0"/>
                  <a:t> </a:t>
                </a:r>
                <a:r>
                  <a:rPr lang="en-GB" b="1" dirty="0"/>
                  <a:t>remaining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80%</a:t>
                </a:r>
                <a:r>
                  <a:rPr lang="en-GB" dirty="0"/>
                  <a:t> in </a:t>
                </a:r>
                <a:r>
                  <a:rPr lang="en-GB" b="1" dirty="0">
                    <a:solidFill>
                      <a:schemeClr val="accent2"/>
                    </a:solidFill>
                  </a:rPr>
                  <a:t>training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chemeClr val="accent2"/>
                    </a:solidFill>
                  </a:rPr>
                  <a:t>set</a:t>
                </a:r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06B9D64-CDDF-1120-2C4A-F0A846476B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3292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E1F6A2-82F6-1462-613B-C8396C4B7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049" y="1531815"/>
            <a:ext cx="8615343" cy="496106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D486792-A1B6-C3D7-C246-48881289AB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539" y="1825625"/>
            <a:ext cx="303651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Here, we will “mimic” a splitting by using our dataset generator three times, with different seeds and number of samples each time.</a:t>
            </a:r>
          </a:p>
        </p:txBody>
      </p:sp>
    </p:spTree>
    <p:extLst>
      <p:ext uri="{BB962C8B-B14F-4D97-AF65-F5344CB8AC3E}">
        <p14:creationId xmlns:p14="http://schemas.microsoft.com/office/powerpoint/2010/main" val="4037855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58E7E9-51E0-DF3A-4BFA-542A67867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44" y="1511600"/>
            <a:ext cx="4411080" cy="31346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7A7802-386D-63D1-001D-6C45BCF97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342" y="1414556"/>
            <a:ext cx="4534214" cy="32316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13EACC-41E3-2009-5183-E05832F8A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1445" y="3658843"/>
            <a:ext cx="4534214" cy="317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67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During training pass all three datasets as parameters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D91441-B3D7-F06B-3810-62FA29289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16" y="5804549"/>
            <a:ext cx="11893367" cy="6883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50D7B3-1820-F1DF-393B-1662F8B62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41" y="2689533"/>
            <a:ext cx="3554985" cy="25262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C856E9-E807-28B8-FDE3-D4EC3A7B4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934" y="2655348"/>
            <a:ext cx="3654220" cy="26044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8A300D-C044-62DB-171D-948C380894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0362" y="2654274"/>
            <a:ext cx="3654221" cy="256153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50F9737-7435-82D9-5B71-3D2DF5BBC1E4}"/>
              </a:ext>
            </a:extLst>
          </p:cNvPr>
          <p:cNvCxnSpPr>
            <a:cxnSpLocks/>
          </p:cNvCxnSpPr>
          <p:nvPr/>
        </p:nvCxnSpPr>
        <p:spPr>
          <a:xfrm>
            <a:off x="2805723" y="5181046"/>
            <a:ext cx="1438031" cy="623503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85D11C-1A4B-FAF1-ACA1-93E3CCD45CCB}"/>
              </a:ext>
            </a:extLst>
          </p:cNvPr>
          <p:cNvCxnSpPr>
            <a:cxnSpLocks/>
          </p:cNvCxnSpPr>
          <p:nvPr/>
        </p:nvCxnSpPr>
        <p:spPr>
          <a:xfrm>
            <a:off x="9957472" y="5324498"/>
            <a:ext cx="108743" cy="480051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D0B6097-CC25-BD00-9BC5-1FF1F204A53C}"/>
              </a:ext>
            </a:extLst>
          </p:cNvPr>
          <p:cNvCxnSpPr>
            <a:cxnSpLocks/>
          </p:cNvCxnSpPr>
          <p:nvPr/>
        </p:nvCxnSpPr>
        <p:spPr>
          <a:xfrm>
            <a:off x="6015044" y="5350749"/>
            <a:ext cx="1276710" cy="45380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432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 few more changes…</a:t>
            </a:r>
          </a:p>
          <a:p>
            <a:pPr marL="0" indent="0">
              <a:buNone/>
            </a:pPr>
            <a:r>
              <a:rPr lang="en-SG" b="1" dirty="0"/>
              <a:t>1. Track losses and accuracies during training on both training and validation sets.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8D671B-2EC8-C530-E5AC-812756BEB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307" y="3401007"/>
            <a:ext cx="8856260" cy="1137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82EE0B-5F4C-3F21-BC18-C3EC7B40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622" y="4696089"/>
            <a:ext cx="6782747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237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 few more changes…</a:t>
            </a:r>
          </a:p>
          <a:p>
            <a:pPr marL="0" indent="0">
              <a:buNone/>
            </a:pPr>
            <a:r>
              <a:rPr lang="en-SG" b="1" dirty="0"/>
              <a:t>2. On each iteration, display losses and accuracies on both the training and validation sets.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21CF24-4FC6-B609-5999-572CF5F79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0" y="4263256"/>
            <a:ext cx="11564823" cy="178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40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 few more changes…</a:t>
            </a:r>
          </a:p>
          <a:p>
            <a:pPr marL="0" indent="0">
              <a:buNone/>
            </a:pPr>
            <a:r>
              <a:rPr lang="en-SG" b="1" dirty="0"/>
              <a:t>3. After training has completed, check accuracy values (and, optionally, loss values) on the test set for a final confirmation, on the model’s </a:t>
            </a:r>
            <a:r>
              <a:rPr lang="en-SG" b="1" dirty="0">
                <a:solidFill>
                  <a:srgbClr val="7030A0"/>
                </a:solidFill>
              </a:rPr>
              <a:t>generalization </a:t>
            </a:r>
            <a:r>
              <a:rPr lang="en-SG" b="1" dirty="0"/>
              <a:t>capabilities.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12B008-17CC-5E52-C408-5141565034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30"/>
          <a:stretch/>
        </p:blipFill>
        <p:spPr>
          <a:xfrm>
            <a:off x="557961" y="4351453"/>
            <a:ext cx="10795839" cy="67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045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7908" y="1825624"/>
            <a:ext cx="5761892" cy="50323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Training the model now gives the following full display.</a:t>
            </a:r>
            <a:endParaRPr lang="en-GB" b="1" dirty="0"/>
          </a:p>
          <a:p>
            <a:pPr marL="0" indent="0">
              <a:buNone/>
            </a:pPr>
            <a:r>
              <a:rPr lang="en-GB" dirty="0"/>
              <a:t>In general, three possibilities:</a:t>
            </a:r>
          </a:p>
          <a:p>
            <a:r>
              <a:rPr lang="en-GB" b="1" dirty="0">
                <a:solidFill>
                  <a:srgbClr val="FF0000"/>
                </a:solidFill>
              </a:rPr>
              <a:t>Poor</a:t>
            </a:r>
            <a:r>
              <a:rPr lang="en-GB" dirty="0"/>
              <a:t> values on both </a:t>
            </a:r>
            <a:r>
              <a:rPr lang="en-GB" b="1" dirty="0">
                <a:solidFill>
                  <a:schemeClr val="accent2"/>
                </a:solidFill>
              </a:rPr>
              <a:t>train</a:t>
            </a:r>
            <a:r>
              <a:rPr lang="en-GB" dirty="0"/>
              <a:t> metrics and </a:t>
            </a:r>
            <a:r>
              <a:rPr lang="en-GB" b="1" dirty="0">
                <a:solidFill>
                  <a:srgbClr val="0070C0"/>
                </a:solidFill>
              </a:rPr>
              <a:t>validation</a:t>
            </a:r>
            <a:r>
              <a:rPr lang="en-GB" dirty="0"/>
              <a:t> metrics </a:t>
            </a:r>
            <a:br>
              <a:rPr lang="en-GB" dirty="0"/>
            </a:b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</a:t>
            </a:r>
            <a:r>
              <a:rPr lang="en-GB" b="1" u="sng" dirty="0"/>
              <a:t>Underfitting</a:t>
            </a:r>
            <a:r>
              <a:rPr lang="en-GB" dirty="0"/>
              <a:t>.</a:t>
            </a:r>
          </a:p>
          <a:p>
            <a:r>
              <a:rPr lang="en-GB" b="1" dirty="0">
                <a:solidFill>
                  <a:srgbClr val="00B050"/>
                </a:solidFill>
              </a:rPr>
              <a:t>Good</a:t>
            </a:r>
            <a:r>
              <a:rPr lang="en-GB" dirty="0"/>
              <a:t> values on </a:t>
            </a:r>
            <a:r>
              <a:rPr lang="en-GB" b="1" dirty="0">
                <a:solidFill>
                  <a:schemeClr val="accent2"/>
                </a:solidFill>
              </a:rPr>
              <a:t>train</a:t>
            </a:r>
            <a:r>
              <a:rPr lang="en-GB" dirty="0"/>
              <a:t> metrics, </a:t>
            </a:r>
            <a:r>
              <a:rPr lang="en-GB" b="1" dirty="0">
                <a:solidFill>
                  <a:srgbClr val="FF0000"/>
                </a:solidFill>
              </a:rPr>
              <a:t>poor</a:t>
            </a:r>
            <a:r>
              <a:rPr lang="en-GB" dirty="0"/>
              <a:t> values on </a:t>
            </a:r>
            <a:r>
              <a:rPr lang="en-GB" b="1" dirty="0">
                <a:solidFill>
                  <a:srgbClr val="0070C0"/>
                </a:solidFill>
              </a:rPr>
              <a:t>validation</a:t>
            </a:r>
            <a:r>
              <a:rPr lang="en-GB" dirty="0"/>
              <a:t> metrics</a:t>
            </a:r>
            <a:br>
              <a:rPr lang="en-GB" dirty="0"/>
            </a:b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</a:t>
            </a:r>
            <a:r>
              <a:rPr lang="en-GB" b="1" u="sng" dirty="0"/>
              <a:t>Overfitting</a:t>
            </a:r>
            <a:r>
              <a:rPr lang="en-GB" dirty="0"/>
              <a:t>.</a:t>
            </a:r>
          </a:p>
          <a:p>
            <a:r>
              <a:rPr lang="en-GB" b="1" dirty="0">
                <a:solidFill>
                  <a:srgbClr val="00B050"/>
                </a:solidFill>
              </a:rPr>
              <a:t>Good</a:t>
            </a:r>
            <a:r>
              <a:rPr lang="en-GB" dirty="0"/>
              <a:t> values on both </a:t>
            </a:r>
            <a:r>
              <a:rPr lang="en-GB" b="1" dirty="0">
                <a:solidFill>
                  <a:schemeClr val="accent2"/>
                </a:solidFill>
              </a:rPr>
              <a:t>train</a:t>
            </a:r>
            <a:r>
              <a:rPr lang="en-GB" dirty="0"/>
              <a:t> and </a:t>
            </a:r>
            <a:r>
              <a:rPr lang="en-GB" b="1" dirty="0">
                <a:solidFill>
                  <a:srgbClr val="0070C0"/>
                </a:solidFill>
              </a:rPr>
              <a:t>validation</a:t>
            </a:r>
            <a:r>
              <a:rPr lang="en-GB" dirty="0"/>
              <a:t> metrics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b="1" u="sng" dirty="0">
                <a:sym typeface="Wingdings" panose="05000000000000000000" pitchFamily="2" charset="2"/>
              </a:rPr>
              <a:t>Great!</a:t>
            </a:r>
            <a:endParaRPr lang="en-GB" b="1" u="sng" dirty="0"/>
          </a:p>
          <a:p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360E81-8BD6-CEDB-E749-977884841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502" y="1489540"/>
            <a:ext cx="5074298" cy="536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73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are typical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examples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of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activation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functions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? Which activations should I be using?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are typical examples of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advanced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optimizers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? (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Adagrad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RMSProp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Adam, etc.).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to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implement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said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optimizers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manually?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a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stochastic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gradient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descent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 what are its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benefits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to implement the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stochastic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gradient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descent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manually?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a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mini-batch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gradient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descent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 what are its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benefits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to implement the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mini-batch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gradient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descent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manually?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to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combine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all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optimizers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into a great optimizer?</a:t>
            </a:r>
          </a:p>
          <a:p>
            <a:pPr marL="514350" indent="-514350">
              <a:buFont typeface="+mj-lt"/>
              <a:buAutoNum type="arabicPeriod" startAt="9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403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 few more changes…</a:t>
            </a:r>
          </a:p>
          <a:p>
            <a:pPr marL="0" indent="0">
              <a:buNone/>
            </a:pPr>
            <a:r>
              <a:rPr lang="en-SG" b="1" dirty="0"/>
              <a:t>4. Training curves will now include training and validation values.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4376E5-6B49-2682-197B-810E79E08D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495"/>
          <a:stretch/>
        </p:blipFill>
        <p:spPr>
          <a:xfrm>
            <a:off x="0" y="3242546"/>
            <a:ext cx="6201165" cy="30266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255D86-183F-ADC4-3EF2-9CC572FD17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736"/>
          <a:stretch/>
        </p:blipFill>
        <p:spPr>
          <a:xfrm>
            <a:off x="5990835" y="3359683"/>
            <a:ext cx="6201165" cy="295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3077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Training our model gives following training curves (Good training).</a:t>
            </a:r>
            <a:endParaRPr lang="en-SG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80AFA-88A5-8EBE-BF95-33B034372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447" y="2520530"/>
            <a:ext cx="8995105" cy="433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22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86523"/>
            <a:ext cx="11111523" cy="4590440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Note: </a:t>
            </a:r>
            <a:r>
              <a:rPr lang="en-GB" dirty="0"/>
              <a:t>A model that can generalize well will often have close curves on both training and validation sets. And a good final test accuracy value.</a:t>
            </a:r>
            <a:endParaRPr lang="en-SG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80AFA-88A5-8EBE-BF95-33B034372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447" y="2520530"/>
            <a:ext cx="8995105" cy="433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45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general,</a:t>
            </a:r>
          </a:p>
          <a:p>
            <a:r>
              <a:rPr lang="en-GB" dirty="0"/>
              <a:t>Model will start by </a:t>
            </a:r>
            <a:r>
              <a:rPr lang="en-GB" b="1" dirty="0"/>
              <a:t>underfitting</a:t>
            </a:r>
            <a:r>
              <a:rPr lang="en-GB" dirty="0"/>
              <a:t> the data, which is normal.</a:t>
            </a:r>
          </a:p>
          <a:p>
            <a:r>
              <a:rPr lang="en-GB" dirty="0"/>
              <a:t>After a few rounds of training models will train and (hopefully) achieve </a:t>
            </a:r>
            <a:r>
              <a:rPr lang="en-GB" b="1" dirty="0"/>
              <a:t>good</a:t>
            </a:r>
            <a:r>
              <a:rPr lang="en-GB" dirty="0"/>
              <a:t> </a:t>
            </a:r>
            <a:r>
              <a:rPr lang="en-GB" b="1" dirty="0">
                <a:solidFill>
                  <a:srgbClr val="7030A0"/>
                </a:solidFill>
              </a:rPr>
              <a:t>generalization</a:t>
            </a:r>
            <a:r>
              <a:rPr lang="en-GB" dirty="0"/>
              <a:t>.</a:t>
            </a:r>
          </a:p>
          <a:p>
            <a:r>
              <a:rPr lang="en-GB" dirty="0"/>
              <a:t>Then, if training is pursued, the model will often attempt to </a:t>
            </a:r>
            <a:r>
              <a:rPr lang="en-GB" b="1" dirty="0"/>
              <a:t>minimize loss at all costs</a:t>
            </a:r>
            <a:r>
              <a:rPr lang="en-GB" dirty="0"/>
              <a:t>, </a:t>
            </a:r>
            <a:r>
              <a:rPr lang="en-GB" b="1" dirty="0"/>
              <a:t>often</a:t>
            </a:r>
            <a:r>
              <a:rPr lang="en-GB" dirty="0"/>
              <a:t> </a:t>
            </a:r>
            <a:r>
              <a:rPr lang="en-GB" b="1" dirty="0"/>
              <a:t>sacrificing generalization (!)</a:t>
            </a:r>
            <a:r>
              <a:rPr lang="en-GB" dirty="0"/>
              <a:t> in the process, and </a:t>
            </a:r>
            <a:r>
              <a:rPr lang="en-GB" b="1" dirty="0"/>
              <a:t>overfitting.</a:t>
            </a:r>
            <a:endParaRPr lang="en-SG" b="1" dirty="0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F16C78F6-3F6B-F008-240F-E82881719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003" y="1690688"/>
            <a:ext cx="5731461" cy="48908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359F8D-D234-8215-AA8D-08AC63B851F6}"/>
              </a:ext>
            </a:extLst>
          </p:cNvPr>
          <p:cNvSpPr txBox="1"/>
          <p:nvPr/>
        </p:nvSpPr>
        <p:spPr>
          <a:xfrm>
            <a:off x="8010769" y="1690688"/>
            <a:ext cx="334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Training should probably have stopped at this point (in red).</a:t>
            </a:r>
            <a:endParaRPr lang="en-SG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135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#3: Implementing an early stop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Good Practice #3: Implementing an </a:t>
            </a:r>
            <a:r>
              <a:rPr lang="en-GB" b="1" dirty="0">
                <a:solidFill>
                  <a:srgbClr val="00B050"/>
                </a:solidFill>
              </a:rPr>
              <a:t>early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stop</a:t>
            </a:r>
            <a:r>
              <a:rPr lang="en-GB" b="1" dirty="0"/>
              <a:t>.</a:t>
            </a:r>
          </a:p>
          <a:p>
            <a:pPr marL="0" indent="0">
              <a:buNone/>
            </a:pPr>
            <a:r>
              <a:rPr lang="en-SG" dirty="0"/>
              <a:t>It is often a good idea to try and </a:t>
            </a:r>
            <a:r>
              <a:rPr lang="en-SG" b="1" dirty="0"/>
              <a:t>stop the training when the model starts losing its generalization capabilities and starts overfitting</a:t>
            </a:r>
            <a:r>
              <a:rPr lang="en-SG" dirty="0"/>
              <a:t>.</a:t>
            </a:r>
          </a:p>
          <a:p>
            <a:pPr marL="0" indent="0">
              <a:buNone/>
            </a:pPr>
            <a:r>
              <a:rPr lang="en-SG" dirty="0"/>
              <a:t>We often want to stop when:</a:t>
            </a:r>
          </a:p>
          <a:p>
            <a:r>
              <a:rPr lang="en-SG" dirty="0"/>
              <a:t>Validation metrics achieve the best results (lowest loss or highest accuracy).</a:t>
            </a:r>
          </a:p>
          <a:p>
            <a:r>
              <a:rPr lang="en-SG" dirty="0"/>
              <a:t>Validation and training curves start going in opposite ways.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F16C78F6-3F6B-F008-240F-E82881719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003" y="1690688"/>
            <a:ext cx="5731461" cy="48908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359F8D-D234-8215-AA8D-08AC63B851F6}"/>
              </a:ext>
            </a:extLst>
          </p:cNvPr>
          <p:cNvSpPr txBox="1"/>
          <p:nvPr/>
        </p:nvSpPr>
        <p:spPr>
          <a:xfrm>
            <a:off x="8010769" y="1690688"/>
            <a:ext cx="334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Training should probably have stopped at this point (in red).</a:t>
            </a:r>
            <a:endParaRPr lang="en-SG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0718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CCFC115-D90A-89D3-E778-7BD3A558A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#3: Implementing an early stop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E7EC8E-262A-539E-A4A9-D3B1A0942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Some approaches suggest to simply track a validation metric (e.g. accuracy) and define an </a:t>
            </a:r>
            <a:r>
              <a:rPr lang="en-GB" b="1" dirty="0"/>
              <a:t>early stopping</a:t>
            </a:r>
            <a:r>
              <a:rPr lang="en-GB" dirty="0"/>
              <a:t>, which interrupts training when:</a:t>
            </a:r>
          </a:p>
          <a:p>
            <a:r>
              <a:rPr lang="en-GB" dirty="0"/>
              <a:t>A high level of accuracy has been obtained (say, at least 98%),</a:t>
            </a:r>
          </a:p>
          <a:p>
            <a:r>
              <a:rPr lang="en-GB" dirty="0"/>
              <a:t>And the accuracy is no longer increasing (i.e. the change between two consecutive values of the accuracy is falling below a threshold).</a:t>
            </a:r>
            <a:endParaRPr lang="en-SG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513E39-7B7F-4BB2-5D21-35BCCD809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769" y="4435213"/>
            <a:ext cx="9580462" cy="242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861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CCFC115-D90A-89D3-E778-7BD3A558A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#3: Implementing an early stop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E7EC8E-262A-539E-A4A9-D3B1A0942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75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Some approaches suggest to simply track a validation metric (e.g. accuracy) and define an </a:t>
            </a:r>
            <a:r>
              <a:rPr lang="en-GB" b="1" dirty="0"/>
              <a:t>early stopping</a:t>
            </a:r>
            <a:r>
              <a:rPr lang="en-GB" dirty="0"/>
              <a:t>, which interrupts training when:</a:t>
            </a:r>
          </a:p>
          <a:p>
            <a:r>
              <a:rPr lang="en-GB" dirty="0"/>
              <a:t>A high level of accuracy has been obtained (say, at least 98%),</a:t>
            </a:r>
          </a:p>
          <a:p>
            <a:r>
              <a:rPr lang="en-GB" dirty="0"/>
              <a:t>And the accuracy is no longer increasing (i.e. the change between two consecutive values of the accuracy is falling below a threshold).</a:t>
            </a:r>
            <a:endParaRPr lang="en-SG" dirty="0"/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Counter-argument/Problem: </a:t>
            </a:r>
            <a:r>
              <a:rPr lang="en-GB" dirty="0"/>
              <a:t>Even with </a:t>
            </a:r>
            <a:r>
              <a:rPr lang="en-GB" b="1" dirty="0"/>
              <a:t>early stopping</a:t>
            </a:r>
            <a:r>
              <a:rPr lang="en-GB" dirty="0"/>
              <a:t>, we will often stop AFTER it is too late, as we need to see that the model starts overfitting and losing generalization capabilities to recognize that we should have stopped earlier!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785269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#4: Saver and loader functions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b="1" dirty="0"/>
                  <a:t>Counter-argument/Problem: </a:t>
                </a:r>
                <a:r>
                  <a:rPr lang="en-GB" dirty="0"/>
                  <a:t>Even with </a:t>
                </a:r>
                <a:r>
                  <a:rPr lang="en-GB" b="1" dirty="0"/>
                  <a:t>early stopping</a:t>
                </a:r>
                <a:r>
                  <a:rPr lang="en-GB" dirty="0"/>
                  <a:t>, we will often stop AFTER it is too late, as we need to see that the model starts overfitting and losing generalization capabilities to recognize that we should have stopped earlier!</a:t>
                </a:r>
                <a:endParaRPr lang="en-SG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b="1" dirty="0"/>
                  <a:t>Idea: </a:t>
                </a:r>
                <a:r>
                  <a:rPr lang="en-GB" dirty="0"/>
                  <a:t>How about we </a:t>
                </a:r>
                <a:r>
                  <a:rPr lang="en-GB" b="1" dirty="0">
                    <a:solidFill>
                      <a:srgbClr val="00B050"/>
                    </a:solidFill>
                  </a:rPr>
                  <a:t>save</a:t>
                </a:r>
                <a:r>
                  <a:rPr lang="en-GB" dirty="0"/>
                  <a:t> the model trainable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) to a file (along with the iteration number) every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/>
                  <a:t> iterations?</a:t>
                </a:r>
              </a:p>
              <a:p>
                <a:pPr marL="0" indent="0">
                  <a:buNone/>
                </a:pPr>
                <a:r>
                  <a:rPr lang="en-GB" b="1" dirty="0">
                    <a:sym typeface="Wingdings" panose="05000000000000000000" pitchFamily="2" charset="2"/>
                  </a:rPr>
                  <a:t> </a:t>
                </a:r>
                <a:r>
                  <a:rPr lang="en-GB" b="1" dirty="0"/>
                  <a:t>Good Practice #4: Use </a:t>
                </a:r>
                <a:r>
                  <a:rPr lang="en-GB" b="1" dirty="0">
                    <a:solidFill>
                      <a:srgbClr val="00B050"/>
                    </a:solidFill>
                  </a:rPr>
                  <a:t>saver</a:t>
                </a:r>
                <a:r>
                  <a:rPr lang="en-GB" b="1" dirty="0"/>
                  <a:t> and </a:t>
                </a:r>
                <a:r>
                  <a:rPr lang="en-GB" b="1" dirty="0">
                    <a:solidFill>
                      <a:srgbClr val="00B050"/>
                    </a:solidFill>
                  </a:rPr>
                  <a:t>loader</a:t>
                </a:r>
                <a:r>
                  <a:rPr lang="en-GB" b="1" dirty="0"/>
                  <a:t> functions.</a:t>
                </a:r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18358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#4: Saver and loader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Idea: </a:t>
                </a:r>
                <a:r>
                  <a:rPr lang="en-GB" dirty="0"/>
                  <a:t>How about we </a:t>
                </a:r>
                <a:r>
                  <a:rPr lang="en-GB" b="1" dirty="0">
                    <a:solidFill>
                      <a:srgbClr val="00B050"/>
                    </a:solidFill>
                  </a:rPr>
                  <a:t>save</a:t>
                </a:r>
                <a:r>
                  <a:rPr lang="en-GB" dirty="0"/>
                  <a:t> the model trainable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) to a file (along with the iteration number) every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/>
                  <a:t> iterations?</a:t>
                </a:r>
              </a:p>
              <a:p>
                <a:r>
                  <a:rPr lang="en-SG" dirty="0"/>
                  <a:t>For simplicity, can use pickle.</a:t>
                </a:r>
              </a:p>
              <a:p>
                <a:r>
                  <a:rPr lang="en-SG" dirty="0"/>
                  <a:t>And dump our trainable parameters into some files.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60FC422-9A5C-1D41-1A94-1D7A085A4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418" y="1292889"/>
            <a:ext cx="4593909" cy="45061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70A0B3-8D71-A98D-2AA5-B798834E26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625"/>
          <a:stretch/>
        </p:blipFill>
        <p:spPr>
          <a:xfrm>
            <a:off x="6304251" y="6049931"/>
            <a:ext cx="5842241" cy="53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7322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#4: Saver and loader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Idea: </a:t>
                </a:r>
                <a:r>
                  <a:rPr lang="en-GB" dirty="0"/>
                  <a:t>How about we </a:t>
                </a:r>
                <a:r>
                  <a:rPr lang="en-GB" b="1" dirty="0">
                    <a:solidFill>
                      <a:srgbClr val="00B050"/>
                    </a:solidFill>
                  </a:rPr>
                  <a:t>save</a:t>
                </a:r>
                <a:r>
                  <a:rPr lang="en-GB" dirty="0"/>
                  <a:t> the model trainable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) to a file (along with the iteration number) every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/>
                  <a:t> iterations?</a:t>
                </a:r>
              </a:p>
              <a:p>
                <a:r>
                  <a:rPr lang="en-SG" dirty="0"/>
                  <a:t>For simplicity, can use pickle.</a:t>
                </a:r>
              </a:p>
              <a:p>
                <a:r>
                  <a:rPr lang="en-SG" dirty="0"/>
                  <a:t>And dump our trainable parameters into some files.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71D9B60-FC90-8D01-A979-82FB20A29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090" y="1825624"/>
            <a:ext cx="5239481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194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17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the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no free lunch theorem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is the </a:t>
            </a:r>
            <a:r>
              <a:rPr lang="en-US" b="1" dirty="0"/>
              <a:t>train-test-validation split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/>
              <a:t>Why is it </a:t>
            </a:r>
            <a:r>
              <a:rPr lang="en-US" b="1" dirty="0"/>
              <a:t>good</a:t>
            </a:r>
            <a:r>
              <a:rPr lang="en-US" dirty="0"/>
              <a:t> </a:t>
            </a:r>
            <a:r>
              <a:rPr lang="en-US" b="1" dirty="0"/>
              <a:t>practice</a:t>
            </a:r>
            <a:r>
              <a:rPr lang="en-US" dirty="0"/>
              <a:t> to use an extra validation set?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is the </a:t>
            </a:r>
            <a:r>
              <a:rPr lang="en-US" b="1" dirty="0"/>
              <a:t>early</a:t>
            </a:r>
            <a:r>
              <a:rPr lang="en-US" dirty="0"/>
              <a:t> </a:t>
            </a:r>
            <a:r>
              <a:rPr lang="en-US" b="1" dirty="0"/>
              <a:t>stopping</a:t>
            </a:r>
            <a:r>
              <a:rPr lang="en-US" dirty="0"/>
              <a:t> of optimizer concept?</a:t>
            </a:r>
            <a:br>
              <a:rPr lang="en-US" dirty="0"/>
            </a:br>
            <a:r>
              <a:rPr lang="en-US" dirty="0"/>
              <a:t>Why is it </a:t>
            </a:r>
            <a:r>
              <a:rPr lang="en-US" b="1" dirty="0"/>
              <a:t>good</a:t>
            </a:r>
            <a:r>
              <a:rPr lang="en-US" dirty="0"/>
              <a:t> </a:t>
            </a:r>
            <a:r>
              <a:rPr lang="en-US" b="1" dirty="0"/>
              <a:t>practice</a:t>
            </a:r>
            <a:r>
              <a:rPr lang="en-US" dirty="0"/>
              <a:t> to use it?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are </a:t>
            </a:r>
            <a:r>
              <a:rPr lang="en-US" b="1" dirty="0"/>
              <a:t>saver</a:t>
            </a:r>
            <a:r>
              <a:rPr lang="en-US" dirty="0"/>
              <a:t> and </a:t>
            </a:r>
            <a:r>
              <a:rPr lang="en-US" b="1" dirty="0"/>
              <a:t>loader</a:t>
            </a:r>
            <a:r>
              <a:rPr lang="en-US" dirty="0"/>
              <a:t> functions?</a:t>
            </a:r>
            <a:br>
              <a:rPr lang="en-US" dirty="0"/>
            </a:br>
            <a:r>
              <a:rPr lang="en-US" dirty="0"/>
              <a:t>Why is it </a:t>
            </a:r>
            <a:r>
              <a:rPr lang="en-US" b="1" dirty="0"/>
              <a:t>good</a:t>
            </a:r>
            <a:r>
              <a:rPr lang="en-US" dirty="0"/>
              <a:t> </a:t>
            </a:r>
            <a:r>
              <a:rPr lang="en-US" b="1" dirty="0"/>
              <a:t>practice</a:t>
            </a:r>
            <a:r>
              <a:rPr lang="en-US" dirty="0"/>
              <a:t> to use them?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are </a:t>
            </a:r>
            <a:r>
              <a:rPr lang="en-US" b="1" dirty="0"/>
              <a:t>other common good practices </a:t>
            </a:r>
            <a:r>
              <a:rPr lang="en-US" dirty="0"/>
              <a:t>when it comes to Neural Networks?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How to decide on </a:t>
            </a:r>
            <a:r>
              <a:rPr lang="en-US" b="1" dirty="0"/>
              <a:t>an appropriate number of layers and neurons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17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67173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#4: Saver and loader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Idea: </a:t>
                </a:r>
                <a:r>
                  <a:rPr lang="en-GB" dirty="0"/>
                  <a:t>How about we </a:t>
                </a:r>
                <a:r>
                  <a:rPr lang="en-GB" b="1" dirty="0">
                    <a:solidFill>
                      <a:srgbClr val="00B050"/>
                    </a:solidFill>
                  </a:rPr>
                  <a:t>save</a:t>
                </a:r>
                <a:r>
                  <a:rPr lang="en-GB" dirty="0"/>
                  <a:t> the model trainable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) to a file (along with the iteration number) every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/>
                  <a:t> iterations?</a:t>
                </a:r>
              </a:p>
              <a:p>
                <a:r>
                  <a:rPr lang="en-SG" dirty="0"/>
                  <a:t>For simplicity, can use pickle.</a:t>
                </a:r>
              </a:p>
              <a:p>
                <a:r>
                  <a:rPr lang="en-SG" dirty="0"/>
                  <a:t>And dump our trainable parameters into some files.</a:t>
                </a:r>
              </a:p>
              <a:p>
                <a:r>
                  <a:rPr lang="en-SG" dirty="0"/>
                  <a:t>Can then load the best parameters after training!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B5A4BC48-8492-120E-0AF2-9EB61B25E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372" y="1448411"/>
            <a:ext cx="5731461" cy="48908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06AEA3-66E3-EC7D-F037-5FAA998984DD}"/>
              </a:ext>
            </a:extLst>
          </p:cNvPr>
          <p:cNvSpPr txBox="1"/>
          <p:nvPr/>
        </p:nvSpPr>
        <p:spPr>
          <a:xfrm>
            <a:off x="7995138" y="1448411"/>
            <a:ext cx="334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Training should probably have stopped at this point (in red).</a:t>
            </a:r>
            <a:endParaRPr lang="en-SG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79EAA7-A818-71A0-3F36-B8279DBB10FA}"/>
              </a:ext>
            </a:extLst>
          </p:cNvPr>
          <p:cNvSpPr txBox="1"/>
          <p:nvPr/>
        </p:nvSpPr>
        <p:spPr>
          <a:xfrm>
            <a:off x="5001370" y="5923759"/>
            <a:ext cx="7227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Trained for too long? No big deal, backtrack and load the weights corresponding to the best iteration!</a:t>
            </a:r>
            <a:endParaRPr lang="en-SG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0219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#4: Saver and loader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Good Practice #4: use </a:t>
                </a:r>
                <a:r>
                  <a:rPr lang="en-GB" b="1" dirty="0">
                    <a:solidFill>
                      <a:srgbClr val="00B050"/>
                    </a:solidFill>
                  </a:rPr>
                  <a:t>saver</a:t>
                </a:r>
                <a:r>
                  <a:rPr lang="en-GB" b="1" dirty="0"/>
                  <a:t> and </a:t>
                </a:r>
                <a:r>
                  <a:rPr lang="en-GB" b="1" dirty="0">
                    <a:solidFill>
                      <a:srgbClr val="00B050"/>
                    </a:solidFill>
                  </a:rPr>
                  <a:t>loader</a:t>
                </a:r>
                <a:r>
                  <a:rPr lang="en-GB" b="1" dirty="0"/>
                  <a:t> functions.</a:t>
                </a:r>
              </a:p>
              <a:p>
                <a:pPr marL="0" indent="0">
                  <a:buNone/>
                </a:pPr>
                <a:r>
                  <a:rPr lang="en-GB" dirty="0"/>
                  <a:t>After training, look at your training curves and </a:t>
                </a:r>
                <a:r>
                  <a:rPr lang="en-GB" b="1" dirty="0">
                    <a:solidFill>
                      <a:srgbClr val="00B050"/>
                    </a:solidFill>
                  </a:rPr>
                  <a:t>load</a:t>
                </a:r>
                <a:r>
                  <a:rPr lang="en-GB" dirty="0"/>
                  <a:t> the model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) using the files from the iteration corresponding to the best one for the model in terms of </a:t>
                </a:r>
                <a:r>
                  <a:rPr lang="en-GB" b="1" dirty="0">
                    <a:solidFill>
                      <a:srgbClr val="7030A0"/>
                    </a:solidFill>
                  </a:rPr>
                  <a:t>generalization</a:t>
                </a:r>
                <a:r>
                  <a:rPr lang="en-GB" dirty="0"/>
                  <a:t>!</a:t>
                </a:r>
              </a:p>
              <a:p>
                <a:pPr marL="0" indent="0">
                  <a:buNone/>
                </a:pPr>
                <a:r>
                  <a:rPr lang="en-GB" dirty="0"/>
                  <a:t>(Iteration number to be decided manually.)</a:t>
                </a: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5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B5A4BC48-8492-120E-0AF2-9EB61B25E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372" y="1448411"/>
            <a:ext cx="5731461" cy="48908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06AEA3-66E3-EC7D-F037-5FAA998984DD}"/>
              </a:ext>
            </a:extLst>
          </p:cNvPr>
          <p:cNvSpPr txBox="1"/>
          <p:nvPr/>
        </p:nvSpPr>
        <p:spPr>
          <a:xfrm>
            <a:off x="7995138" y="1448411"/>
            <a:ext cx="334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Training should probably have stopped at this point (in red).</a:t>
            </a:r>
            <a:endParaRPr lang="en-SG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524D99-2B28-029F-09E4-32FB45D52147}"/>
              </a:ext>
            </a:extLst>
          </p:cNvPr>
          <p:cNvSpPr txBox="1"/>
          <p:nvPr/>
        </p:nvSpPr>
        <p:spPr>
          <a:xfrm>
            <a:off x="5001370" y="5923759"/>
            <a:ext cx="7227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Trained for too long? No big deal, backtrack and load the weights corresponding to the best iteration!</a:t>
            </a:r>
            <a:endParaRPr lang="en-SG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0235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#4: saver and loader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Good Practice #4: use </a:t>
                </a:r>
                <a:r>
                  <a:rPr lang="en-GB" b="1" dirty="0">
                    <a:solidFill>
                      <a:srgbClr val="00B050"/>
                    </a:solidFill>
                  </a:rPr>
                  <a:t>saver</a:t>
                </a:r>
                <a:r>
                  <a:rPr lang="en-GB" b="1" dirty="0"/>
                  <a:t> and </a:t>
                </a:r>
                <a:r>
                  <a:rPr lang="en-GB" b="1" dirty="0">
                    <a:solidFill>
                      <a:srgbClr val="00B050"/>
                    </a:solidFill>
                  </a:rPr>
                  <a:t>loader</a:t>
                </a:r>
                <a:r>
                  <a:rPr lang="en-GB" b="1" dirty="0"/>
                  <a:t> functions.</a:t>
                </a:r>
              </a:p>
              <a:p>
                <a:pPr marL="0" indent="0">
                  <a:buNone/>
                </a:pPr>
                <a:r>
                  <a:rPr lang="en-GB" dirty="0"/>
                  <a:t>After training, look at your training curves and </a:t>
                </a:r>
                <a:r>
                  <a:rPr lang="en-GB" b="1" dirty="0">
                    <a:solidFill>
                      <a:srgbClr val="00B050"/>
                    </a:solidFill>
                  </a:rPr>
                  <a:t>load</a:t>
                </a:r>
                <a:r>
                  <a:rPr lang="en-GB" dirty="0"/>
                  <a:t> the model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) using the files from the iteration corresponding to the best one for the model in terms of </a:t>
                </a:r>
                <a:r>
                  <a:rPr lang="en-GB" b="1" dirty="0">
                    <a:solidFill>
                      <a:srgbClr val="7030A0"/>
                    </a:solidFill>
                  </a:rPr>
                  <a:t>generalization</a:t>
                </a:r>
                <a:r>
                  <a:rPr lang="en-GB" dirty="0"/>
                  <a:t>!</a:t>
                </a:r>
              </a:p>
              <a:p>
                <a:pPr marL="0" indent="0">
                  <a:buNone/>
                </a:pPr>
                <a:r>
                  <a:rPr lang="en-GB" dirty="0"/>
                  <a:t>(Iteration number to be decided manually.)</a:t>
                </a: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5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DBF56C6-F871-9322-C44E-478F2EA08F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23"/>
          <a:stretch/>
        </p:blipFill>
        <p:spPr>
          <a:xfrm>
            <a:off x="6674338" y="1926014"/>
            <a:ext cx="5432411" cy="405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88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Saver/loader functions are critical in AI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9A62E-0A02-E5E6-C125-17199041EE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421923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Reproducibility: </a:t>
            </a:r>
            <a:r>
              <a:rPr lang="en-GB" dirty="0"/>
              <a:t>After training, it is important that you give your client a simple way to load your trained model. You would not want the client to re-run the training (especially if it takes a VERY long time to train!)</a:t>
            </a:r>
          </a:p>
          <a:p>
            <a:pPr marL="0" indent="0">
              <a:buNone/>
            </a:pPr>
            <a:r>
              <a:rPr lang="en-GB" b="1" dirty="0"/>
              <a:t>It is also important if you do AI research, as your research will have little credibility if you are not able to let other people see the model at work.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A75D9A-88EE-60D1-BF12-69315B99E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841" y="1825624"/>
            <a:ext cx="5931159" cy="4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8316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Saver/loader functions are critical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9A62E-0A02-E5E6-C125-17199041EE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421923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Preventing data loss: </a:t>
            </a:r>
            <a:r>
              <a:rPr lang="en-GB" dirty="0"/>
              <a:t>Training a heavy model can take a long time, sometimes even days or weeks, if the model architecture is massive.</a:t>
            </a:r>
          </a:p>
          <a:p>
            <a:pPr marL="0" indent="0">
              <a:buNone/>
            </a:pPr>
            <a:r>
              <a:rPr lang="en-GB" b="1" dirty="0"/>
              <a:t>If the training process is interrupted, all the progress made so far will be lost, unless the model has been saved.</a:t>
            </a:r>
          </a:p>
          <a:p>
            <a:pPr marL="0" indent="0">
              <a:buNone/>
            </a:pPr>
            <a:r>
              <a:rPr lang="en-GB" dirty="0"/>
              <a:t>In case of an interruption, we can simply load the latest save of the model, and resume the training, instead of restarting from scratch.</a:t>
            </a:r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33F2A5-D1B1-1C68-D3AA-3E101817E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425" y="1736422"/>
            <a:ext cx="5332006" cy="475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9693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18DB6-D354-E336-2986-E32EFFEBB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Typical questions about model architecture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6D8B5-001B-FE1E-61F3-468A2097AD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Typical questions asked by students regarding the size of a neural network model.</a:t>
            </a:r>
          </a:p>
          <a:p>
            <a:r>
              <a:rPr lang="en-SG" b="1" dirty="0"/>
              <a:t>How many layers does my model need?</a:t>
            </a:r>
          </a:p>
          <a:p>
            <a:r>
              <a:rPr lang="en-SG" b="1" dirty="0"/>
              <a:t>How many neurons should I put in each layer?</a:t>
            </a:r>
          </a:p>
          <a:p>
            <a:r>
              <a:rPr lang="en-SG" b="1" dirty="0"/>
              <a:t>Is it better to have more layers or more neurons per layer?</a:t>
            </a:r>
          </a:p>
          <a:p>
            <a:pPr marL="0" indent="0">
              <a:buNone/>
            </a:pPr>
            <a:r>
              <a:rPr lang="en-SG" dirty="0"/>
              <a:t>The answer to these questions will surprise you.</a:t>
            </a:r>
          </a:p>
        </p:txBody>
      </p:sp>
    </p:spTree>
    <p:extLst>
      <p:ext uri="{BB962C8B-B14F-4D97-AF65-F5344CB8AC3E}">
        <p14:creationId xmlns:p14="http://schemas.microsoft.com/office/powerpoint/2010/main" val="32971314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18DB6-D354-E336-2986-E32EFFEBB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Typical questions about model architecture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6D8B5-001B-FE1E-61F3-468A2097AD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Typical questions asked by students regarding the size of a neural network model.</a:t>
            </a:r>
          </a:p>
          <a:p>
            <a:r>
              <a:rPr lang="en-SG" b="1" dirty="0"/>
              <a:t>How many layers does my model need?</a:t>
            </a:r>
          </a:p>
          <a:p>
            <a:r>
              <a:rPr lang="en-SG" b="1" dirty="0"/>
              <a:t>How many neurons should I put in each layer?</a:t>
            </a:r>
          </a:p>
          <a:p>
            <a:r>
              <a:rPr lang="en-SG" b="1" dirty="0"/>
              <a:t>Is it better to have more layers or more neurons per layer?</a:t>
            </a:r>
          </a:p>
          <a:p>
            <a:pPr marL="0" indent="0">
              <a:buNone/>
            </a:pPr>
            <a:r>
              <a:rPr lang="en-SG" dirty="0"/>
              <a:t>The answer to these questions will surprise you.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AA24B0-842E-AC7D-0C47-BE3473ABC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319" y="1500216"/>
            <a:ext cx="5252889" cy="504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117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87D063-CE27-C6D0-534F-36C2400D2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en-S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854C4E-61CC-7C7C-9F6B-17D4E7339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380" y="2068342"/>
            <a:ext cx="6194620" cy="4243558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F6C903BF-D843-A3A3-6EF2-419D8EB316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Consider the following binary classification dataset.</a:t>
            </a:r>
          </a:p>
          <a:p>
            <a:pPr marL="0" indent="0">
              <a:buNone/>
            </a:pPr>
            <a:r>
              <a:rPr lang="en-GB" dirty="0"/>
              <a:t>It follows the same logic as our previous dataset, but the boundary seems to have a different shape, and its equation is not given this time.</a:t>
            </a:r>
            <a:endParaRPr lang="en-SG" dirty="0"/>
          </a:p>
          <a:p>
            <a:pPr marL="0" indent="0">
              <a:buNone/>
            </a:pPr>
            <a:r>
              <a:rPr lang="en-SG" dirty="0"/>
              <a:t>It looks nicely separable, so we should be able to train a classifier model with near-perfect accuracy.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45374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87D063-CE27-C6D0-534F-36C2400D2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en-S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1D227D-401B-5C44-3537-464FEC40D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640754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dirty="0"/>
              <a:t>In Notebook 8 we will first try train two models:</a:t>
            </a:r>
          </a:p>
          <a:p>
            <a:r>
              <a:rPr lang="en-SG" b="1" dirty="0"/>
              <a:t>Model 1: </a:t>
            </a:r>
            <a:r>
              <a:rPr lang="en-SG" dirty="0"/>
              <a:t>1-layer neural network, 62% accuracy (on top)</a:t>
            </a:r>
          </a:p>
          <a:p>
            <a:r>
              <a:rPr lang="en-SG" b="1" dirty="0"/>
              <a:t>Model 2:</a:t>
            </a:r>
            <a:r>
              <a:rPr lang="en-SG" dirty="0"/>
              <a:t> 2-layers neural network, 81% accuracy (bottom).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Unfortunately, it seems both models are struggling to learn…</a:t>
            </a:r>
          </a:p>
          <a:p>
            <a:pPr marL="0" indent="0">
              <a:buNone/>
            </a:pPr>
            <a:r>
              <a:rPr lang="en-SG" b="1" dirty="0"/>
              <a:t>Question: What could we do then?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E424CC-461D-729F-7261-84D0F5BD5F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83"/>
          <a:stretch/>
        </p:blipFill>
        <p:spPr>
          <a:xfrm>
            <a:off x="6756838" y="3499894"/>
            <a:ext cx="4725468" cy="32077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7B78B9-7DEE-AF02-8EF1-5A4621D39F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10"/>
          <a:stretch/>
        </p:blipFill>
        <p:spPr>
          <a:xfrm>
            <a:off x="6766169" y="243899"/>
            <a:ext cx="4725468" cy="318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077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87D063-CE27-C6D0-534F-36C2400D2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en-S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1D227D-401B-5C44-3537-464FEC40D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752016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Three suggested approaches/tasks for you to try in this Notebook 8: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Adding a second layer helped, let us try </a:t>
            </a:r>
            <a:r>
              <a:rPr lang="en-GB" b="1" dirty="0"/>
              <a:t>adding a third layer</a:t>
            </a:r>
            <a:r>
              <a:rPr lang="en-GB" dirty="0"/>
              <a:t>?</a:t>
            </a:r>
            <a:br>
              <a:rPr lang="en-GB" dirty="0"/>
            </a:br>
            <a:r>
              <a:rPr lang="en-GB" dirty="0"/>
              <a:t>(We will need to rework most methods in our Neural Network class, as it only includes two layers at the moment).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How about we stick to two layers only and </a:t>
            </a:r>
            <a:r>
              <a:rPr lang="en-GB" b="1" dirty="0"/>
              <a:t>use more neurons in the first layer</a:t>
            </a:r>
            <a:r>
              <a:rPr lang="en-GB" dirty="0"/>
              <a:t> of the neural network?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How about a bit of </a:t>
            </a:r>
            <a:r>
              <a:rPr lang="en-GB" b="1" dirty="0"/>
              <a:t>feature engineering</a:t>
            </a:r>
            <a:r>
              <a:rPr lang="en-GB" dirty="0"/>
              <a:t>?</a:t>
            </a:r>
            <a:br>
              <a:rPr lang="en-GB" dirty="0"/>
            </a:br>
            <a:r>
              <a:rPr lang="en-GB" dirty="0"/>
              <a:t>(That is reworking our dataset a bit to produce more useful features that could help our neural networks)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0" indent="0">
              <a:buNone/>
            </a:pPr>
            <a:r>
              <a:rPr lang="en-GB" dirty="0"/>
              <a:t>Guided Practice, solutions are provided (but no cheating!)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61599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Good practice #1: Using additional </a:t>
            </a:r>
            <a:r>
              <a:rPr lang="en-GB" b="1" dirty="0">
                <a:solidFill>
                  <a:srgbClr val="00B050"/>
                </a:solidFill>
              </a:rPr>
              <a:t>performance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metrics</a:t>
            </a:r>
            <a:r>
              <a:rPr lang="en-GB" b="1" dirty="0"/>
              <a:t> beyond the loss function used for training</a:t>
            </a:r>
            <a:r>
              <a:rPr lang="en-GB" dirty="0"/>
              <a:t>.</a:t>
            </a:r>
          </a:p>
          <a:p>
            <a:r>
              <a:rPr lang="en-GB" dirty="0"/>
              <a:t>Loss functions are great functions to minimize during training (for instance MSE is convex, which is a nice property to have).</a:t>
            </a:r>
          </a:p>
          <a:p>
            <a:r>
              <a:rPr lang="en-GB" dirty="0"/>
              <a:t>But these loss functions do not always carry a meaning that is easily interpretable for humans. </a:t>
            </a:r>
            <a:r>
              <a:rPr lang="en-GB" b="1" dirty="0">
                <a:solidFill>
                  <a:srgbClr val="C00000"/>
                </a:solidFill>
              </a:rPr>
              <a:t>A low loss does not mean that a model has successfully trained and learnt to perform the task!</a:t>
            </a:r>
          </a:p>
          <a:p>
            <a:r>
              <a:rPr lang="en-GB" b="1" dirty="0"/>
              <a:t>For instance, the cross-entropy loss function we have used in binary classification does not tell us much about the actual performance of the model. Is it accurate? Or not?</a:t>
            </a:r>
          </a:p>
          <a:p>
            <a:r>
              <a:rPr lang="en-GB" dirty="0"/>
              <a:t>Recall notebook 4, when we had no activation functions.</a:t>
            </a:r>
          </a:p>
        </p:txBody>
      </p:sp>
    </p:spTree>
    <p:extLst>
      <p:ext uri="{BB962C8B-B14F-4D97-AF65-F5344CB8AC3E}">
        <p14:creationId xmlns:p14="http://schemas.microsoft.com/office/powerpoint/2010/main" val="16358884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CF67A5-1F0C-EAEC-7995-E3780C13C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Well, let us experiment then?</a:t>
            </a:r>
            <a:endParaRPr lang="en-S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683C81D-902D-613B-21D2-7E9DA46F5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2076808"/>
          </a:xfrm>
        </p:spPr>
        <p:txBody>
          <a:bodyPr>
            <a:normAutofit/>
          </a:bodyPr>
          <a:lstStyle/>
          <a:p>
            <a:r>
              <a:rPr lang="en-GB" dirty="0"/>
              <a:t>Have a look at Notebook 8, it comes with three practice tasks.</a:t>
            </a:r>
            <a:br>
              <a:rPr lang="en-GB" dirty="0"/>
            </a:br>
            <a:r>
              <a:rPr lang="en-GB" dirty="0"/>
              <a:t>(Solutions are also available in the solutions folder).</a:t>
            </a:r>
          </a:p>
          <a:p>
            <a:r>
              <a:rPr lang="en-GB" dirty="0"/>
              <a:t>No homework again this week, so playing with this notebook is your homework!</a:t>
            </a:r>
          </a:p>
        </p:txBody>
      </p:sp>
    </p:spTree>
    <p:extLst>
      <p:ext uri="{BB962C8B-B14F-4D97-AF65-F5344CB8AC3E}">
        <p14:creationId xmlns:p14="http://schemas.microsoft.com/office/powerpoint/2010/main" val="1826202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389E-18C5-A49B-CAB4-DD1350364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 #1: Features engineering is king!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A3726-DCDE-94BD-7BC4-92D971C098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general</a:t>
            </a:r>
            <a:r>
              <a:rPr lang="en-GB" b="1" dirty="0"/>
              <a:t>, feature engineering </a:t>
            </a:r>
            <a:r>
              <a:rPr lang="en-GB" dirty="0"/>
              <a:t>is the direction which offers the largest improvement potential for our models.</a:t>
            </a:r>
          </a:p>
          <a:p>
            <a:pPr marL="0" indent="0">
              <a:buNone/>
            </a:pPr>
            <a:r>
              <a:rPr lang="en-GB" dirty="0"/>
              <a:t>If you have a hunch about which features could help the network classify better, you should attempt some </a:t>
            </a:r>
            <a:r>
              <a:rPr lang="en-GB" b="1" dirty="0"/>
              <a:t>feature engineering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b="1" dirty="0"/>
              <a:t>Problem: </a:t>
            </a:r>
            <a:r>
              <a:rPr lang="en-GB" dirty="0"/>
              <a:t>it requires a strong mathematical intuition/domain expertise about the dataset!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AB6766-52DB-8BF6-A95D-575DF203FDF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816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 Notebook 8, what helped was recognizing that the squared values of the inputs could help. This followed from seeing that the boundary looked like a </a:t>
                </a:r>
                <a:r>
                  <a:rPr lang="en-GB" b="1" dirty="0"/>
                  <a:t>circle</a:t>
                </a:r>
                <a:r>
                  <a:rPr lang="en-GB" dirty="0"/>
                  <a:t> and that </a:t>
                </a:r>
                <a:r>
                  <a:rPr lang="en-GB" b="1" dirty="0"/>
                  <a:t>circles equations </a:t>
                </a:r>
                <a:r>
                  <a:rPr lang="en-GB" dirty="0"/>
                  <a:t>are usually relying on </a:t>
                </a:r>
                <a:r>
                  <a:rPr lang="en-GB" b="1" dirty="0"/>
                  <a:t>squared values of the inputs</a:t>
                </a:r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br>
                  <a:rPr lang="en-GB" dirty="0"/>
                </a:br>
                <a:r>
                  <a:rPr lang="en-SG" dirty="0"/>
                  <a:t>Our boundary equation for the dataset was in fact an </a:t>
                </a:r>
                <a:r>
                  <a:rPr lang="en-SG" b="1" dirty="0"/>
                  <a:t>ellipse</a:t>
                </a:r>
                <a:r>
                  <a:rPr lang="en-SG" dirty="0"/>
                  <a:t>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2</m:t>
                      </m:r>
                      <m:sSubSup>
                        <m:sSubSup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 + 3</m:t>
                      </m:r>
                      <m:sSubSup>
                        <m:sSubSup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 + 0.75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 + 0.25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AB6766-52DB-8BF6-A95D-575DF203FD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816600" cy="5032375"/>
              </a:xfrm>
              <a:blipFill>
                <a:blip r:embed="rId2"/>
                <a:stretch>
                  <a:fillRect l="-2201" t="-1937" r="-29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19869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552EF-9E6D-0F6B-DB33-9ACDE4E5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 #2: Larger layers vs. More layers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11F79-FF9C-E1A0-6116-34642E5A1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The number of layers to use in a neural network can vary depending on the complexity of the task and the size of the data. It is a hyperparameter that can be tuned through experimentation.</a:t>
            </a:r>
          </a:p>
          <a:p>
            <a:r>
              <a:rPr lang="en-GB" b="1" dirty="0"/>
              <a:t>In general, deeper networks (more layers) can learn more complex representations, but they are also more computationally expensive and prone to overfitting.</a:t>
            </a:r>
          </a:p>
          <a:p>
            <a:r>
              <a:rPr lang="en-GB" b="1" dirty="0"/>
              <a:t>On the other hand, shallower networks are less expensive and less prone to overfitting, but they may not have enough capacity to learn the task.</a:t>
            </a:r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329304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552EF-9E6D-0F6B-DB33-9ACDE4E5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 #2: Larger layers vs. More layers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11F79-FF9C-E1A0-6116-34642E5A1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As far as I know, there is no rule of thumb formula for determining the number of layers to use based on the shape of a dataset.</a:t>
            </a:r>
          </a:p>
          <a:p>
            <a:pPr marL="0" indent="0">
              <a:buNone/>
            </a:pPr>
            <a:r>
              <a:rPr lang="en-GB" dirty="0"/>
              <a:t>The number of layers in a neural network model is determined by a variety of factors, including the complexity of the problem, the size of the input data, and the available computational resources.</a:t>
            </a:r>
          </a:p>
          <a:p>
            <a:pPr>
              <a:buFont typeface="+mj-lt"/>
              <a:buAutoNum type="arabicPeriod"/>
            </a:pPr>
            <a:r>
              <a:rPr lang="en-GB" dirty="0"/>
              <a:t> If the data is linearly separable then you do not need any hidden layers or activation functions, just use a linear regression! </a:t>
            </a:r>
          </a:p>
          <a:p>
            <a:pPr>
              <a:buFont typeface="+mj-lt"/>
              <a:buAutoNum type="arabicPeriod"/>
            </a:pPr>
            <a:r>
              <a:rPr lang="en-GB" dirty="0"/>
              <a:t> If data is low-complexity and has few dimensions/features, then 2 layers would often work, or are a good starting point.</a:t>
            </a:r>
          </a:p>
          <a:p>
            <a:pPr>
              <a:buFont typeface="+mj-lt"/>
              <a:buAutoNum type="arabicPeriod"/>
            </a:pPr>
            <a:r>
              <a:rPr lang="en-GB" dirty="0"/>
              <a:t> If data is high-complexity or has many dimensions/features, then using more hidden layers is required (ideal number to be tested). 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00985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552EF-9E6D-0F6B-DB33-9ACDE4E5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 #2: Larger layers vs. More layers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11F79-FF9C-E1A0-6116-34642E5A1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However, “adding an extra layer to a model that is failing and already has many layers in the hopes that it will suddenly fix it” is often foolish and will have limited results.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dirty="0"/>
              <a:t>You need enough layers to match the complexity of the task, anything beyond that is most likely overkill and will not help.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More often than not, you are NOT using the right </a:t>
            </a:r>
            <a:r>
              <a:rPr lang="en-GB" b="1" dirty="0"/>
              <a:t>TYPE</a:t>
            </a:r>
            <a:r>
              <a:rPr lang="en-GB" dirty="0"/>
              <a:t> of layers that fits the </a:t>
            </a:r>
            <a:r>
              <a:rPr lang="en-GB" b="1" dirty="0"/>
              <a:t>TYPE</a:t>
            </a:r>
            <a:r>
              <a:rPr lang="en-GB" dirty="0"/>
              <a:t> of data you are playing with (more on this later).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488536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552EF-9E6D-0F6B-DB33-9ACDE4E5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 #2: Larger layers vs. More layers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E11F79-FF9C-E1A0-6116-34642E5A15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In fact, it is often </a:t>
                </a:r>
                <a:r>
                  <a:rPr lang="en-GB" b="1" dirty="0"/>
                  <a:t>more beneficial to add more neurons to a layer</a:t>
                </a:r>
                <a:r>
                  <a:rPr lang="en-GB" dirty="0"/>
                  <a:t> (as you might have seen in task #3). As far as I know, there is no “ideal” mathematical formula for the number of neurons to use in a layer.</a:t>
                </a:r>
              </a:p>
              <a:p>
                <a:pPr marL="0" indent="0">
                  <a:buNone/>
                </a:pPr>
                <a:r>
                  <a:rPr lang="en-GB" dirty="0"/>
                  <a:t>But some people ([</a:t>
                </a:r>
                <a:r>
                  <a:rPr lang="en-GB" dirty="0" err="1"/>
                  <a:t>StackNN</a:t>
                </a:r>
                <a:r>
                  <a:rPr lang="en-GB" dirty="0"/>
                  <a:t>]) have been experimenting.</a:t>
                </a:r>
              </a:p>
              <a:p>
                <a:pPr marL="0" indent="0">
                  <a:buNone/>
                </a:pPr>
                <a:r>
                  <a:rPr lang="en-GB" dirty="0"/>
                  <a:t>A good rule of thumb could be to have a number of neurons in the first layer,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dirty="0"/>
                  <a:t>, such that:</a:t>
                </a:r>
                <a:br>
                  <a:rPr lang="en-GB" dirty="0"/>
                </a:b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br>
                  <a:rPr lang="en-GB" b="0" dirty="0"/>
                </a:br>
                <a:endParaRPr lang="en-GB" b="0" dirty="0"/>
              </a:p>
              <a:p>
                <a:pPr marL="0" indent="0">
                  <a:buNone/>
                </a:pPr>
                <a:br>
                  <a:rPr lang="en-GB" dirty="0"/>
                </a:br>
                <a:r>
                  <a:rPr lang="en-GB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dirty="0"/>
                  <a:t> the number of samples in dataset,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the number of inputs</a:t>
                </a:r>
                <a:br>
                  <a:rPr lang="en-GB" dirty="0"/>
                </a:br>
                <a:r>
                  <a:rPr lang="en-GB" dirty="0"/>
                  <a:t>(or inputs dimensionality),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GB" dirty="0"/>
                  <a:t> the outputs dimensionality and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/>
                  <a:t> a value between 2 and 20.</a:t>
                </a:r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E11F79-FF9C-E1A0-6116-34642E5A15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2663" r="-1275" b="-31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23807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552EF-9E6D-0F6B-DB33-9ACDE4E5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 #2: Larger layers vs. More layers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E11F79-FF9C-E1A0-6116-34642E5A15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After the number of neurons for the first layer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GB" dirty="0"/>
                  <a:t> has been decided, it is often commonly accepted to have the number of neurons:</a:t>
                </a:r>
              </a:p>
              <a:p>
                <a:r>
                  <a:rPr lang="en-GB" b="1" dirty="0"/>
                  <a:t>Be a power of two (for binary reasons, except for inputs and outputs, where you should have what the dataset requires)</a:t>
                </a:r>
              </a:p>
              <a:p>
                <a:r>
                  <a:rPr lang="en-GB" b="1" dirty="0"/>
                  <a:t>And progressively decrease, for instance dividing by two (or more) the number of neurons after each layer.</a:t>
                </a:r>
              </a:p>
              <a:p>
                <a:pPr marL="0" indent="0">
                  <a:buNone/>
                </a:pPr>
                <a:endParaRPr lang="en-GB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br>
                  <a:rPr lang="en-GB" dirty="0"/>
                </a:br>
                <a:endParaRPr lang="en-GB" dirty="0"/>
              </a:p>
              <a:p>
                <a:pPr marL="0" indent="0" algn="ctr">
                  <a:buNone/>
                </a:pPr>
                <a:br>
                  <a:rPr lang="en-GB" b="1" dirty="0">
                    <a:solidFill>
                      <a:srgbClr val="FF0000"/>
                    </a:solidFill>
                  </a:rPr>
                </a:br>
                <a:r>
                  <a:rPr lang="en-GB" b="1" dirty="0">
                    <a:solidFill>
                      <a:srgbClr val="FF0000"/>
                    </a:solidFill>
                  </a:rPr>
                  <a:t>These are not absolute rules (ever heard of NFL?), however, so go ahead and experiment!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E11F79-FF9C-E1A0-6116-34642E5A15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695" r="-1101" b="-6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31417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18DB6-D354-E336-2986-E32EFFEBB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A friendly reminder, though,</a:t>
            </a:r>
            <a:br>
              <a:rPr lang="en-GB" dirty="0"/>
            </a:br>
            <a:r>
              <a:rPr lang="en-GB" dirty="0"/>
              <a:t>in case you still do not get it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AA24B0-842E-AC7D-0C47-BE3473ABC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760" y="1877960"/>
            <a:ext cx="4988479" cy="479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585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8BA8-9DEC-4471-8590-434E8D8B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3549C-D723-41E6-8478-270ACE043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r>
              <a:rPr lang="en-GB" dirty="0"/>
              <a:t>The no free lunch theorem, again</a:t>
            </a:r>
          </a:p>
          <a:p>
            <a:r>
              <a:rPr lang="en-GB" dirty="0"/>
              <a:t>Train-test-validation split</a:t>
            </a:r>
          </a:p>
          <a:p>
            <a:r>
              <a:rPr lang="en-GB" dirty="0"/>
              <a:t>Early stopping</a:t>
            </a:r>
          </a:p>
          <a:p>
            <a:r>
              <a:rPr lang="en-GB" dirty="0"/>
              <a:t>Saver and loader functions</a:t>
            </a:r>
          </a:p>
          <a:p>
            <a:r>
              <a:rPr lang="en-GB" dirty="0"/>
              <a:t>A few more commonly accepted good practices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20A50-DCDA-4FEF-986F-775F53063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Next week?</a:t>
            </a:r>
            <a:endParaRPr lang="en-GB" dirty="0"/>
          </a:p>
          <a:p>
            <a:r>
              <a:rPr lang="en-GB" dirty="0"/>
              <a:t>Introduction to </a:t>
            </a:r>
            <a:r>
              <a:rPr lang="en-GB" dirty="0" err="1"/>
              <a:t>PyTorch</a:t>
            </a:r>
            <a:r>
              <a:rPr lang="en-GB" dirty="0"/>
              <a:t> framework and tensors</a:t>
            </a:r>
          </a:p>
          <a:p>
            <a:r>
              <a:rPr lang="en-GB" dirty="0"/>
              <a:t>Implementing shallow Neural Networks in </a:t>
            </a:r>
            <a:r>
              <a:rPr lang="en-GB" dirty="0" err="1"/>
              <a:t>PyTorch</a:t>
            </a:r>
            <a:endParaRPr lang="en-GB" dirty="0"/>
          </a:p>
          <a:p>
            <a:r>
              <a:rPr lang="en-GB" dirty="0"/>
              <a:t>The power of </a:t>
            </a:r>
            <a:r>
              <a:rPr lang="en-GB" dirty="0" err="1"/>
              <a:t>AutoGrad</a:t>
            </a:r>
            <a:r>
              <a:rPr lang="en-GB" dirty="0"/>
              <a:t> and CUDA processing</a:t>
            </a:r>
          </a:p>
          <a:p>
            <a:r>
              <a:rPr lang="en-GB" dirty="0"/>
              <a:t>Optimizers, initializers in </a:t>
            </a:r>
            <a:r>
              <a:rPr lang="en-GB" dirty="0" err="1"/>
              <a:t>PyTorch</a:t>
            </a:r>
            <a:endParaRPr lang="en-GB" dirty="0"/>
          </a:p>
          <a:p>
            <a:r>
              <a:rPr lang="en-GB" dirty="0"/>
              <a:t>Datasets and </a:t>
            </a:r>
            <a:r>
              <a:rPr lang="en-GB" dirty="0" err="1"/>
              <a:t>dataloaders</a:t>
            </a:r>
            <a:endParaRPr lang="en-GB" dirty="0"/>
          </a:p>
          <a:p>
            <a:r>
              <a:rPr lang="en-GB" dirty="0"/>
              <a:t>From shallow to deep NNs</a:t>
            </a:r>
          </a:p>
        </p:txBody>
      </p:sp>
    </p:spTree>
    <p:extLst>
      <p:ext uri="{BB962C8B-B14F-4D97-AF65-F5344CB8AC3E}">
        <p14:creationId xmlns:p14="http://schemas.microsoft.com/office/powerpoint/2010/main" val="10360814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F0E842-4644-CF1E-50C0-F47AEFAA9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Hyperparameters tuning and searching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E9C94-E2A2-3EF4-0E00-C6BD6C7A59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hyperparameters tuning and searching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Earlier, we have identified that several parameters in our neural networks had to be manually decided by the user and called those </a:t>
            </a:r>
            <a:r>
              <a:rPr lang="en-GB" b="1" dirty="0">
                <a:solidFill>
                  <a:srgbClr val="00B050"/>
                </a:solidFill>
              </a:rPr>
              <a:t>hyperparameters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Unfortunately, the </a:t>
            </a:r>
            <a:r>
              <a:rPr lang="en-GB" b="1" dirty="0"/>
              <a:t>NFL theorem </a:t>
            </a:r>
            <a:r>
              <a:rPr lang="en-GB" dirty="0"/>
              <a:t>tells us there is often </a:t>
            </a:r>
            <a:r>
              <a:rPr lang="en-GB" b="1" dirty="0"/>
              <a:t>no closed-form formula</a:t>
            </a:r>
            <a:r>
              <a:rPr lang="en-GB" dirty="0"/>
              <a:t> to tell you what is the </a:t>
            </a:r>
            <a:r>
              <a:rPr lang="en-GB" b="1" dirty="0"/>
              <a:t>best value to use for those </a:t>
            </a:r>
            <a:r>
              <a:rPr lang="en-GB" b="1" dirty="0">
                <a:solidFill>
                  <a:srgbClr val="00B050"/>
                </a:solidFill>
              </a:rPr>
              <a:t>hyperparameters</a:t>
            </a:r>
            <a:r>
              <a:rPr lang="en-GB" dirty="0"/>
              <a:t>.</a:t>
            </a:r>
            <a:endParaRPr lang="en-S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136D8F-B9EF-6EE4-1C7D-9B7FF44C52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4"/>
            <a:ext cx="5879123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Typical </a:t>
            </a:r>
            <a:r>
              <a:rPr lang="en-GB" b="1" dirty="0">
                <a:solidFill>
                  <a:srgbClr val="00B050"/>
                </a:solidFill>
              </a:rPr>
              <a:t>hyperparameters</a:t>
            </a:r>
            <a:r>
              <a:rPr lang="en-GB" dirty="0"/>
              <a:t> include:</a:t>
            </a:r>
          </a:p>
          <a:p>
            <a:r>
              <a:rPr lang="en-GB" dirty="0"/>
              <a:t>Number of layers and their sizes,</a:t>
            </a:r>
          </a:p>
          <a:p>
            <a:r>
              <a:rPr lang="en-GB" dirty="0"/>
              <a:t>Initializers to use for parameters,</a:t>
            </a:r>
          </a:p>
          <a:p>
            <a:r>
              <a:rPr lang="en-GB" dirty="0"/>
              <a:t>Activation functions to use,</a:t>
            </a:r>
          </a:p>
          <a:p>
            <a:r>
              <a:rPr lang="en-GB" dirty="0"/>
              <a:t>Learning rate, momentum and other parameters related to optimizers,</a:t>
            </a:r>
          </a:p>
          <a:p>
            <a:r>
              <a:rPr lang="en-GB" dirty="0"/>
              <a:t>Etc.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No choice: </a:t>
            </a:r>
            <a:r>
              <a:rPr lang="en-GB" dirty="0"/>
              <a:t>try different values and possibilities. </a:t>
            </a:r>
            <a:r>
              <a:rPr lang="en-GB" b="1" dirty="0">
                <a:solidFill>
                  <a:srgbClr val="C00000"/>
                </a:solidFill>
              </a:rPr>
              <a:t>How to search?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67954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Counter-example from Notebook 4:</a:t>
            </a:r>
          </a:p>
          <a:p>
            <a:pPr marL="0" indent="0">
              <a:buNone/>
            </a:pPr>
            <a:r>
              <a:rPr lang="en-GB" dirty="0"/>
              <a:t>We were able to train, if we consider the loss evolution curves…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96842-F32B-0B52-0823-ABDB4C05D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82" y="3063631"/>
            <a:ext cx="10416950" cy="379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284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F0E842-4644-CF1E-50C0-F47AEFAA9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Hyperparameters tuning and searching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E9C94-E2A2-3EF4-0E00-C6BD6C7A59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hyperparameter grid searching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SG" b="1" dirty="0">
                <a:solidFill>
                  <a:srgbClr val="00B050"/>
                </a:solidFill>
              </a:rPr>
              <a:t>Grid</a:t>
            </a:r>
            <a:r>
              <a:rPr lang="en-SG" dirty="0"/>
              <a:t> </a:t>
            </a:r>
            <a:r>
              <a:rPr lang="en-SG" b="1" dirty="0">
                <a:solidFill>
                  <a:srgbClr val="00B050"/>
                </a:solidFill>
              </a:rPr>
              <a:t>search</a:t>
            </a:r>
            <a:r>
              <a:rPr lang="en-SG" dirty="0"/>
              <a:t> is </a:t>
            </a:r>
            <a:r>
              <a:rPr lang="en-SG" b="1" dirty="0"/>
              <a:t>the simplest algorithm for hyperparameter tuning</a:t>
            </a:r>
            <a:r>
              <a:rPr lang="en-SG" dirty="0"/>
              <a:t>.</a:t>
            </a:r>
          </a:p>
          <a:p>
            <a:pPr marL="0" indent="0">
              <a:buNone/>
            </a:pPr>
            <a:r>
              <a:rPr lang="en-SG" dirty="0"/>
              <a:t>Basically, we divide the domain of possible values for each of the hyperparameters into a discrete grid. Then, we will try every combination of values of this grid, calculating some performance metrics.</a:t>
            </a:r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45E73179-634A-C030-DA64-295791FD5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61" y="2704123"/>
            <a:ext cx="5888715" cy="336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699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F0E842-4644-CF1E-50C0-F47AEFAA9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Hyperparameters tuning and searching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E9C94-E2A2-3EF4-0E00-C6BD6C7A59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hyperparameter random searching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SG" b="1" dirty="0">
                <a:solidFill>
                  <a:srgbClr val="00B050"/>
                </a:solidFill>
              </a:rPr>
              <a:t>Random</a:t>
            </a:r>
            <a:r>
              <a:rPr lang="en-SG" dirty="0"/>
              <a:t> </a:t>
            </a:r>
            <a:r>
              <a:rPr lang="en-SG" b="1" dirty="0">
                <a:solidFill>
                  <a:srgbClr val="00B050"/>
                </a:solidFill>
              </a:rPr>
              <a:t>search</a:t>
            </a:r>
            <a:r>
              <a:rPr lang="en-SG" dirty="0"/>
              <a:t> is </a:t>
            </a:r>
            <a:r>
              <a:rPr lang="en-SG" b="1" dirty="0"/>
              <a:t>another algorithm for hyperparameter tuning</a:t>
            </a:r>
            <a:r>
              <a:rPr lang="en-SG" dirty="0"/>
              <a:t>.</a:t>
            </a:r>
          </a:p>
          <a:p>
            <a:pPr marL="0" indent="0">
              <a:buNone/>
            </a:pPr>
            <a:r>
              <a:rPr lang="en-SG" b="1" dirty="0">
                <a:solidFill>
                  <a:srgbClr val="00B050"/>
                </a:solidFill>
              </a:rPr>
              <a:t>Random</a:t>
            </a:r>
            <a:r>
              <a:rPr lang="en-SG" dirty="0"/>
              <a:t> </a:t>
            </a:r>
            <a:r>
              <a:rPr lang="en-SG" b="1" dirty="0">
                <a:solidFill>
                  <a:srgbClr val="00B050"/>
                </a:solidFill>
              </a:rPr>
              <a:t>search</a:t>
            </a:r>
            <a:r>
              <a:rPr lang="en-SG" dirty="0"/>
              <a:t> defines a search space as a bounded domain of hyperparameter values and randomly sample points in that domain. After trying enough values, keep the best hyperparameters configuration.</a:t>
            </a:r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45E73179-634A-C030-DA64-295791FD5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61" y="2704123"/>
            <a:ext cx="5888715" cy="336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422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F0E842-4644-CF1E-50C0-F47AEFAA9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Hyperparameters tuning and searching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E9C94-E2A2-3EF4-0E00-C6BD6C7A59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321361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general (see [</a:t>
            </a:r>
            <a:r>
              <a:rPr lang="en-GB" dirty="0" err="1"/>
              <a:t>HypSearch</a:t>
            </a:r>
            <a:r>
              <a:rPr lang="en-GB" dirty="0"/>
              <a:t>]),</a:t>
            </a:r>
          </a:p>
          <a:p>
            <a:r>
              <a:rPr lang="en-GB" dirty="0"/>
              <a:t>Grid search is often better on small spaces,</a:t>
            </a:r>
          </a:p>
          <a:p>
            <a:r>
              <a:rPr lang="en-GB" dirty="0"/>
              <a:t>Whereas random search is better on large domains but has no guarantee of returning a good configuration.</a:t>
            </a:r>
          </a:p>
          <a:p>
            <a:pPr marL="0" indent="0">
              <a:buNone/>
            </a:pPr>
            <a:r>
              <a:rPr lang="en-GB" dirty="0"/>
              <a:t>More advanced techniques beyond these two exist, such as Bayesian Optimization, Evolutionary Optimization, etc.</a:t>
            </a:r>
            <a:endParaRPr lang="en-SG" dirty="0"/>
          </a:p>
        </p:txBody>
      </p:sp>
      <p:pic>
        <p:nvPicPr>
          <p:cNvPr id="8" name="Picture 7" descr="Chart, diagram&#10;&#10;Description automatically generated">
            <a:extLst>
              <a:ext uri="{FF2B5EF4-FFF2-40B4-BE49-F238E27FC236}">
                <a16:creationId xmlns:a16="http://schemas.microsoft.com/office/drawing/2014/main" id="{B7A8B60F-E868-C711-153B-E2B86AEA1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61" y="2704123"/>
            <a:ext cx="5888715" cy="336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318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F0E842-4644-CF1E-50C0-F47AEFAA9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Hyperparameters tuning and searching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FE9C94-E2A2-3EF4-0E00-C6BD6C7A59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Your objective should be to find </a:t>
                </a:r>
                <a:r>
                  <a:rPr lang="en-GB" b="1" dirty="0"/>
                  <a:t>the best values for all the hyperparameters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to</a:t>
                </a:r>
                <a:r>
                  <a:rPr lang="en-GB" b="1" dirty="0"/>
                  <a:t> </a:t>
                </a:r>
                <a:r>
                  <a:rPr lang="en-GB" dirty="0"/>
                  <a:t>use</a:t>
                </a:r>
                <a:r>
                  <a:rPr lang="en-GB" b="1" dirty="0"/>
                  <a:t> </a:t>
                </a:r>
                <a:r>
                  <a:rPr lang="en-GB" dirty="0"/>
                  <a:t>in the model (learning rate, number of layers, number of neurons, regularization, etc.).</a:t>
                </a:r>
              </a:p>
              <a:p>
                <a:pPr marL="0" indent="0">
                  <a:buNone/>
                </a:pPr>
                <a:r>
                  <a:rPr lang="en-GB" dirty="0"/>
                  <a:t>Your objective should then be to obtain the best possible value for the </a:t>
                </a:r>
                <a:r>
                  <a:rPr lang="en-GB" b="1" dirty="0">
                    <a:solidFill>
                      <a:srgbClr val="0070C0"/>
                    </a:solidFill>
                  </a:rPr>
                  <a:t>validation</a:t>
                </a:r>
                <a:r>
                  <a:rPr lang="en-GB" dirty="0"/>
                  <a:t> loss/accuracy value for the model, after you have loaded the best values for the trainable parameters (as in Good Practice #4).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7030A0"/>
                    </a:solidFill>
                  </a:rPr>
                  <a:t>test</a:t>
                </a:r>
                <a:r>
                  <a:rPr lang="en-GB" dirty="0"/>
                  <a:t> loss/accuracy value is the one you can safely advertise to show </a:t>
                </a:r>
                <a:r>
                  <a:rPr lang="en-GB" b="1" dirty="0">
                    <a:solidFill>
                      <a:srgbClr val="7030A0"/>
                    </a:solidFill>
                  </a:rPr>
                  <a:t>generalization</a:t>
                </a:r>
                <a:r>
                  <a:rPr lang="en-GB" dirty="0"/>
                  <a:t>, as the validation metrics have technically been used to adjust hyperparameters (which is considered part of training).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b="1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 A</a:t>
                </a:r>
                <a:r>
                  <a:rPr lang="en-GB" b="1" dirty="0">
                    <a:solidFill>
                      <a:srgbClr val="FF0000"/>
                    </a:solidFill>
                  </a:rPr>
                  <a:t>nother optimization problem on our hands to experiment with!</a:t>
                </a:r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FE9C94-E2A2-3EF4-0E00-C6BD6C7A59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5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1006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B9715-ECD1-470D-B523-53C9DD5C7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0CB248-82F3-414A-84E4-14EF63C7F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Some extra (easy) reading and videos for those of you who are curious.</a:t>
            </a:r>
          </a:p>
          <a:p>
            <a:r>
              <a:rPr lang="en-US" dirty="0"/>
              <a:t>[</a:t>
            </a:r>
            <a:r>
              <a:rPr lang="en-US" dirty="0" err="1"/>
              <a:t>HypSearch</a:t>
            </a:r>
            <a:r>
              <a:rPr lang="en-US" dirty="0"/>
              <a:t>] </a:t>
            </a:r>
            <a:r>
              <a:rPr lang="en-GB" dirty="0"/>
              <a:t>How to run hyperparameters searching in Python, implementations using Scikit learn and more advanced methods.</a:t>
            </a:r>
            <a:br>
              <a:rPr lang="en-GB" dirty="0"/>
            </a:br>
            <a:r>
              <a:rPr lang="en-GB" dirty="0">
                <a:hlinkClick r:id="rId2"/>
              </a:rPr>
              <a:t>https://towardsdatascience.com/7-hyperparameter-optimization-techniques-every-data-scientist-should-know-12cdebe713da</a:t>
            </a:r>
            <a:br>
              <a:rPr lang="en-GB" dirty="0"/>
            </a:br>
            <a:r>
              <a:rPr lang="en-GB" dirty="0"/>
              <a:t>And</a:t>
            </a:r>
            <a:br>
              <a:rPr lang="en-GB" dirty="0"/>
            </a:br>
            <a:r>
              <a:rPr lang="en-US" dirty="0">
                <a:hlinkClick r:id="rId3"/>
              </a:rPr>
              <a:t>https://machinelearningmastery.com/hyperparameter-optimization-with-random-search-and-grid-search/</a:t>
            </a:r>
            <a:endParaRPr lang="en-US" dirty="0"/>
          </a:p>
          <a:p>
            <a:r>
              <a:rPr lang="en-GB" dirty="0"/>
              <a:t>[</a:t>
            </a:r>
            <a:r>
              <a:rPr lang="en-GB" dirty="0" err="1"/>
              <a:t>StackNN</a:t>
            </a:r>
            <a:r>
              <a:rPr lang="en-GB" dirty="0"/>
              <a:t>]</a:t>
            </a:r>
            <a:r>
              <a:rPr lang="en-US" dirty="0"/>
              <a:t> How to decide on a number of neurons and layers in Neural Networks?</a:t>
            </a:r>
            <a:br>
              <a:rPr lang="en-US" dirty="0"/>
            </a:br>
            <a:r>
              <a:rPr lang="en-US">
                <a:hlinkClick r:id="rId4"/>
              </a:rPr>
              <a:t>https://stats.stackexchange.com/questions/181/how-to-choose-the-number-of-hidden-layers-and-nodes-in-a-feedforward-neural-netw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3873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0877" y="2006694"/>
            <a:ext cx="3991708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Counter-example from Notebook 4:</a:t>
            </a:r>
          </a:p>
          <a:p>
            <a:pPr marL="0" indent="0">
              <a:buNone/>
            </a:pPr>
            <a:r>
              <a:rPr lang="en-GB" dirty="0"/>
              <a:t>If we consider the </a:t>
            </a:r>
            <a:r>
              <a:rPr lang="en-GB" b="1" dirty="0">
                <a:solidFill>
                  <a:srgbClr val="C00000"/>
                </a:solidFill>
              </a:rPr>
              <a:t>accuracy</a:t>
            </a:r>
            <a:r>
              <a:rPr lang="en-GB" dirty="0"/>
              <a:t> of the model, however…</a:t>
            </a:r>
          </a:p>
          <a:p>
            <a:pPr marL="0" indent="0">
              <a:buNone/>
            </a:pPr>
            <a:r>
              <a:rPr lang="en-GB" dirty="0"/>
              <a:t>Then it is fairly obvious that the model failed to produce the correct classification.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81B786-0694-7C1A-F3EC-F92A6D782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678" y="1711432"/>
            <a:ext cx="7320489" cy="494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32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As such, it would be a good idea to have </a:t>
            </a:r>
            <a:r>
              <a:rPr lang="en-GB" b="1" dirty="0"/>
              <a:t>some</a:t>
            </a:r>
            <a:r>
              <a:rPr lang="en-GB" dirty="0"/>
              <a:t> </a:t>
            </a:r>
            <a:r>
              <a:rPr lang="en-GB" b="1" dirty="0"/>
              <a:t>more interpretable performance metrics on the side</a:t>
            </a:r>
            <a:r>
              <a:rPr lang="en-GB" dirty="0"/>
              <a:t>, such as the accuracy for instance, to display along with the loss function during training.</a:t>
            </a:r>
          </a:p>
          <a:p>
            <a:pPr marL="0" indent="0">
              <a:buNone/>
            </a:pPr>
            <a:r>
              <a:rPr lang="en-GB" dirty="0"/>
              <a:t>This could confirm that the model succeeds at the task (or not).</a:t>
            </a:r>
          </a:p>
          <a:p>
            <a:pPr marL="0" indent="0">
              <a:buNone/>
            </a:pPr>
            <a:r>
              <a:rPr lang="en-GB" b="1" dirty="0"/>
              <a:t>1. Let us start by adding an accuracy method to our model.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3ED5B-324E-7476-090D-FCAA6AF60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8" y="5182426"/>
            <a:ext cx="11693507" cy="139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02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As such, it would be a good idea to have </a:t>
            </a:r>
            <a:r>
              <a:rPr lang="en-GB" b="1" dirty="0"/>
              <a:t>some</a:t>
            </a:r>
            <a:r>
              <a:rPr lang="en-GB" dirty="0"/>
              <a:t> </a:t>
            </a:r>
            <a:r>
              <a:rPr lang="en-GB" b="1" dirty="0"/>
              <a:t>more interpretable performance metrics on the side</a:t>
            </a:r>
            <a:r>
              <a:rPr lang="en-GB" dirty="0"/>
              <a:t>, such as the accuracy for instance, to display along with the loss function during training.</a:t>
            </a:r>
          </a:p>
          <a:p>
            <a:pPr marL="0" indent="0">
              <a:buNone/>
            </a:pPr>
            <a:r>
              <a:rPr lang="en-GB" dirty="0"/>
              <a:t>This could confirm that the model succeeds at the task (or not).</a:t>
            </a:r>
          </a:p>
          <a:p>
            <a:pPr marL="0" indent="0">
              <a:buNone/>
            </a:pPr>
            <a:r>
              <a:rPr lang="en-GB" b="1" dirty="0"/>
              <a:t>2. We can then add another list for tracking accuracies, along with losses during training.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D82A01-D195-2C28-A71D-87A59FBB8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123" y="4779437"/>
            <a:ext cx="9763754" cy="174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756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4049</TotalTime>
  <Words>4945</Words>
  <Application>Microsoft Office PowerPoint</Application>
  <PresentationFormat>Widescreen</PresentationFormat>
  <Paragraphs>338</Paragraphs>
  <Slides>64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Arial</vt:lpstr>
      <vt:lpstr>Calibri</vt:lpstr>
      <vt:lpstr>Calibri Light</vt:lpstr>
      <vt:lpstr>Cambria Math</vt:lpstr>
      <vt:lpstr>Wingdings</vt:lpstr>
      <vt:lpstr>Office Theme</vt:lpstr>
      <vt:lpstr>50.039 Theory and Practice of Deep Learning W2-S3 Neural Networks, Initializers, Optimizers and other Good Practices</vt:lpstr>
      <vt:lpstr>About this week (Week 2)</vt:lpstr>
      <vt:lpstr>About this week (Week 2)</vt:lpstr>
      <vt:lpstr>About this week (Week 2)</vt:lpstr>
      <vt:lpstr>Good Practice #1: Using additional performance metrics beyond loss</vt:lpstr>
      <vt:lpstr>Good Practice #1: Using additional performance metrics beyond loss</vt:lpstr>
      <vt:lpstr>Good Practice #1: Using additional performance metrics beyond loss</vt:lpstr>
      <vt:lpstr>Good Practice #1: Using additional performance metrics beyond loss</vt:lpstr>
      <vt:lpstr>Good Practice #1: Using additional performance metrics beyond loss</vt:lpstr>
      <vt:lpstr>Good Practice #1: Using additional performance metrics beyond loss</vt:lpstr>
      <vt:lpstr>Good Practice #1: Using additional performance metrics beyond loss</vt:lpstr>
      <vt:lpstr>Good Practice #1: Using additional performance metrics beyond loss</vt:lpstr>
      <vt:lpstr>Good Practice #1: Using additional performance metrics beyond loss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#3: Implementing an early stop</vt:lpstr>
      <vt:lpstr>Good Practice #3: Implementing an early stop</vt:lpstr>
      <vt:lpstr>Good Practice #3: Implementing an early stop</vt:lpstr>
      <vt:lpstr>Good Practice #4: Saver and loader functions</vt:lpstr>
      <vt:lpstr>Good Practice #4: Saver and loader functions</vt:lpstr>
      <vt:lpstr>Good Practice #4: Saver and loader functions</vt:lpstr>
      <vt:lpstr>Good Practice #4: Saver and loader functions</vt:lpstr>
      <vt:lpstr>Good Practice #4: Saver and loader functions</vt:lpstr>
      <vt:lpstr>Good Practice #4: saver and loader functions</vt:lpstr>
      <vt:lpstr>Saver/loader functions are critical in AI</vt:lpstr>
      <vt:lpstr>Saver/loader functions are critical</vt:lpstr>
      <vt:lpstr>Typical questions about model architecture</vt:lpstr>
      <vt:lpstr>Typical questions about model architecture</vt:lpstr>
      <vt:lpstr>Problem statement</vt:lpstr>
      <vt:lpstr>Problem statement</vt:lpstr>
      <vt:lpstr>Problem statement</vt:lpstr>
      <vt:lpstr>Well, let us experiment then?</vt:lpstr>
      <vt:lpstr>Lesson #1: Features engineering is king!</vt:lpstr>
      <vt:lpstr>Lesson #2: Larger layers vs. More layers</vt:lpstr>
      <vt:lpstr>Lesson #2: Larger layers vs. More layers</vt:lpstr>
      <vt:lpstr>Lesson #2: Larger layers vs. More layers</vt:lpstr>
      <vt:lpstr>Lesson #2: Larger layers vs. More layers</vt:lpstr>
      <vt:lpstr>Lesson #2: Larger layers vs. More layers</vt:lpstr>
      <vt:lpstr>A friendly reminder, though, in case you still do not get it</vt:lpstr>
      <vt:lpstr>Conclusion (Week 2)</vt:lpstr>
      <vt:lpstr>Hyperparameters tuning and searching</vt:lpstr>
      <vt:lpstr>Hyperparameters tuning and searching</vt:lpstr>
      <vt:lpstr>Hyperparameters tuning and searching</vt:lpstr>
      <vt:lpstr>Hyperparameters tuning and searching</vt:lpstr>
      <vt:lpstr>Hyperparameters tuning and searching</vt:lpstr>
      <vt:lpstr>Learn more about these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108</cp:revision>
  <dcterms:created xsi:type="dcterms:W3CDTF">2021-03-10T09:35:15Z</dcterms:created>
  <dcterms:modified xsi:type="dcterms:W3CDTF">2025-02-06T05:09:30Z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2022-10-19T06:30:58Z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0e56de01-4734-4bb5-8abe-0837a2dfdfb0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